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5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vk.com/wall-224217415_62" TargetMode="External"/><Relationship Id="rId13" Type="http://schemas.openxmlformats.org/officeDocument/2006/relationships/hyperlink" Target="https://vk.com/wall-224217415_35" TargetMode="External"/><Relationship Id="rId18" Type="http://schemas.openxmlformats.org/officeDocument/2006/relationships/hyperlink" Target="https://vk.com/wall-209588611_1255" TargetMode="External"/><Relationship Id="rId3" Type="http://schemas.openxmlformats.org/officeDocument/2006/relationships/hyperlink" Target="https://vk.com/wall-224217415_15" TargetMode="External"/><Relationship Id="rId7" Type="http://schemas.openxmlformats.org/officeDocument/2006/relationships/hyperlink" Target="https://vk.com/video-224217415_456239031" TargetMode="External"/><Relationship Id="rId12" Type="http://schemas.openxmlformats.org/officeDocument/2006/relationships/hyperlink" Target="https://vk.com/wall-224217415_39" TargetMode="External"/><Relationship Id="rId17" Type="http://schemas.openxmlformats.org/officeDocument/2006/relationships/hyperlink" Target="https://vk.com/wall-209588611_1213" TargetMode="External"/><Relationship Id="rId2" Type="http://schemas.openxmlformats.org/officeDocument/2006/relationships/hyperlink" Target="https://vk.com/album-224217415_303810788" TargetMode="External"/><Relationship Id="rId16" Type="http://schemas.openxmlformats.org/officeDocument/2006/relationships/hyperlink" Target="https://vk.com/club224217415?z=album-224217415_30428410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k.com/wall-224217415_24" TargetMode="External"/><Relationship Id="rId11" Type="http://schemas.openxmlformats.org/officeDocument/2006/relationships/hyperlink" Target="https://vk.com/wall-224217415_45" TargetMode="External"/><Relationship Id="rId5" Type="http://schemas.openxmlformats.org/officeDocument/2006/relationships/hyperlink" Target="https://vk.com/wall-224217415_20" TargetMode="External"/><Relationship Id="rId15" Type="http://schemas.openxmlformats.org/officeDocument/2006/relationships/hyperlink" Target="https://vk.com/video-224217415_456239042" TargetMode="External"/><Relationship Id="rId10" Type="http://schemas.openxmlformats.org/officeDocument/2006/relationships/hyperlink" Target="https://vk.com/video-224217415_456239037" TargetMode="External"/><Relationship Id="rId4" Type="http://schemas.openxmlformats.org/officeDocument/2006/relationships/hyperlink" Target="https://vk.com/wall-224217415_16" TargetMode="External"/><Relationship Id="rId9" Type="http://schemas.openxmlformats.org/officeDocument/2006/relationships/hyperlink" Target="https://vk.com/wall-224217415_66" TargetMode="External"/><Relationship Id="rId14" Type="http://schemas.openxmlformats.org/officeDocument/2006/relationships/hyperlink" Target="https://vk.com/album-224217415_303810770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1780108"/>
          </a:xfrm>
        </p:spPr>
        <p:txBody>
          <a:bodyPr>
            <a:normAutofit fontScale="90000"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Долгосрочный проект по нравственно-патриотическому воспитанию в средней группе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 узнал, что у меня есть огромная семья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556000"/>
            <a:ext cx="8208912" cy="2897335"/>
          </a:xfrm>
        </p:spPr>
        <p:txBody>
          <a:bodyPr>
            <a:noAutofit/>
          </a:bodyPr>
          <a:lstStyle/>
          <a:p>
            <a:pPr algn="r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Воспитатель: </a:t>
            </a:r>
          </a:p>
          <a:p>
            <a:pPr algn="r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Толстых А.А.</a:t>
            </a:r>
          </a:p>
          <a:p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2023г.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363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5" y="2204864"/>
            <a:ext cx="7452816" cy="3921299"/>
          </a:xfrm>
        </p:spPr>
        <p:txBody>
          <a:bodyPr>
            <a:normAutofit fontScale="55000" lnSpcReduction="20000"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1. Создание системы занятий по патриотическому воспитанию дошкольников в процессе развития проектной деятельности (картотека материалов для воспитателей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2. Подготовка методических рекомендаций по взаимодействию с семьями в области патриотического воспитания дошкольников на основе нравственного образования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3. Фото- и видеотека для повышения компетентности воспитателей и родителей в области нравственно – патриотического воспитания дошкольников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4. Обогащение предметно – развивающей среды ДОУ по нравственно – патриотическому развитию детей.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Ожидаемые результаты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28372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844824"/>
            <a:ext cx="8640960" cy="489654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этап(аналитический)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Обоснование актуальности темы, мотивация ее выбора; определение цели и задач проекта; подбор литературы, пособий, атрибутов; обсуждение с родителями и детьми вопросов, связанных с проведением проекта; проведение первичной диагностики, анкетирование родителей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II этап (организационный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Разработка материалов в соответствии с планом работы, создание тематических альбомов, организация творческой деятельности воспитателей, детей и родителей. Составление перспективных планов работы с детьми, родителями. педагогами; разработка содержания праздников, досугов, мероприятий; подбор дидактического материала, литературы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III этап (практический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Проведение, бесед, НОД, народных праздников, досугов, тематических дней; рассматривание иллюстраций, тематических альбомов; чтение художественной литературы, разучивание стихотворений; индивидуальная работа с детьми и родителями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IV этап (итоговый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Проведение диагностического обследования, анкетирование, беседы, самоанализ проделанной работы, внесение корректив и планирование перспективы.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Этапы реализации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2854384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836712"/>
            <a:ext cx="8496945" cy="518457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900" dirty="0">
              <a:hlinkClick r:id="rId2"/>
            </a:endParaRPr>
          </a:p>
          <a:p>
            <a:pPr marL="0" indent="0" algn="ctr"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Средняя группа (2023-2024г) 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3"/>
              </a:rPr>
              <a:t>«День семьи»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  <a:hlinkClick r:id="rId4"/>
              </a:rPr>
              <a:t>Участие в международном конкурсе прикладного творчества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4"/>
              </a:rPr>
              <a:t>«Наш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триколор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4"/>
              </a:rPr>
              <a:t>»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5"/>
              </a:rPr>
              <a:t>Участие </a:t>
            </a:r>
            <a:r>
              <a:rPr lang="ru-RU" sz="1400" dirty="0">
                <a:latin typeface="Times New Roman" pitchFamily="18" charset="0"/>
                <a:cs typeface="Times New Roman" pitchFamily="18" charset="0"/>
                <a:hlinkClick r:id="rId5"/>
              </a:rPr>
              <a:t>во всероссийском конкурсе "День бабушек и дедушек"</a:t>
            </a:r>
            <a:endParaRPr lang="ru-RU" sz="1400" dirty="0" smtClean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  <a:hlinkClick r:id="rId6"/>
              </a:rPr>
              <a:t>Видео-поздравление ко дню Матери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2"/>
              </a:rPr>
              <a:t>Совместная деятельность родителей и детей (создание семейного древа)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Знакомство с городскими достопримечательностями</a:t>
            </a:r>
          </a:p>
          <a:p>
            <a:pPr marL="0" indent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педагог+дети+родители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7"/>
              </a:rPr>
              <a:t>Утренник посвященный международному женскому дню ( В народном стиле)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8"/>
              </a:rPr>
              <a:t>Неделя «Космическое путешествие» Знакомство с космосом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9"/>
              </a:rPr>
              <a:t>Участие в акции «Окна Победы»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10"/>
              </a:rPr>
              <a:t>Праздник «День </a:t>
            </a:r>
            <a:r>
              <a:rPr lang="ru-RU" sz="1400" dirty="0">
                <a:latin typeface="Times New Roman" pitchFamily="18" charset="0"/>
                <a:cs typeface="Times New Roman" pitchFamily="18" charset="0"/>
                <a:hlinkClick r:id="rId10"/>
              </a:rPr>
              <a:t>П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10"/>
              </a:rPr>
              <a:t>обеды»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11"/>
              </a:rPr>
              <a:t>Участие в международном конкурсе прикладного творчества Стенгазета «Наши защитники»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12"/>
              </a:rPr>
              <a:t>Участие в межрегиональной патриотической акции «День защитника Отечества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13"/>
              </a:rPr>
              <a:t>Участие во всероссийском конкурсе «День защитника Отечества»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14"/>
              </a:rPr>
              <a:t>Знакомство с профессиями родителей </a:t>
            </a:r>
          </a:p>
          <a:p>
            <a:pPr marL="0" indent="0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14"/>
              </a:rPr>
              <a:t>(рассказы родителей о месте их работы и фотографии с места их работы)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Старшая группа( 2024-2025г)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15"/>
              </a:rPr>
              <a:t>День Знаний ( Старшая группа)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16"/>
              </a:rPr>
              <a:t>Поздравление дошкольных работников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17"/>
              </a:rPr>
              <a:t>Поздравления для бабушек и дедушек ко дню Пожилого человека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18"/>
              </a:rPr>
              <a:t>Поздравления ребят ко дню отца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424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Реализация проекта: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9720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36" y="3284984"/>
            <a:ext cx="5725307" cy="3573016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255568" y="2708920"/>
            <a:ext cx="3888432" cy="4248472"/>
          </a:xfrm>
          <a:noFill/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«Я узнал, что у меня есть огромная семья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…»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«Я узнал, что у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меня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Есть огромная семья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тропинка, и лесок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поле - каждый колосок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Речка, небо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голубое-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Это все мое, родное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Это Родина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моя!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Всех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люблю на свете я!»</a:t>
            </a:r>
          </a:p>
          <a:p>
            <a:pPr marL="0" indent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В. Орлов)</a:t>
            </a:r>
          </a:p>
        </p:txBody>
      </p:sp>
    </p:spTree>
    <p:extLst>
      <p:ext uri="{BB962C8B-B14F-4D97-AF65-F5344CB8AC3E}">
        <p14:creationId xmlns:p14="http://schemas.microsoft.com/office/powerpoint/2010/main" val="2403578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2276872"/>
            <a:ext cx="7588365" cy="4281339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Тип проекта : творческий, познавательный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Вид проекта : групповой.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По продолжительности: долгосрочный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Участники: дети средней группы, родители детей, воспитатели.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Возрастная категория детей: 4-5 лет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Целевая аудитория: дети и родители.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46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988840"/>
            <a:ext cx="7632848" cy="4680520"/>
          </a:xfrm>
        </p:spPr>
        <p:txBody>
          <a:bodyPr>
            <a:noAutofit/>
          </a:bodyPr>
          <a:lstStyle/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Родина, Отечество. … В корнях этих слов близкие каждому образы: мать и отец, родители, те, кто дает жизнь новому существу. Воспитание чувства патриотизма у дошкольников — процесс сложный и длительный. Любовь к близким людям, к детскому саду, к родному посёлку и родной стране играют огромную роль в становлении личности ребенка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последние годы идет переосмысление сущности патриотического воспитания : идея воспитания патриотизма и гражданственности, приобретая все большее общественное значение, становится задачей государственной важности. Современные исследователи в качестве основополагающего фактора интеграции социальных и педагогических условий в патриотическом и гражданском воспитании дошкольников рассматривают национально — региональный компонент. Знакомство детей с родным краем: с историко-культурными, национальными, географическими, природными особенностями формирует у них такие черты характера, которые помогут им стать патриотом и гражданином своей Родины. Ведь, яркие впечатления о родной природе, об истории родного края, полученные в детстве, нередко остаются в памяти человека на всю жизнь.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Актуальность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1094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2060848"/>
            <a:ext cx="7624357" cy="3810736"/>
          </a:xfrm>
        </p:spPr>
        <p:txBody>
          <a:bodyPr>
            <a:no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Патриотическое воспитание детей является одной из основных задач дошкольного учреждения. Чувство патриотизма многогранно по содержанию — это и любовь к родным местам, и гордость за свой народ, и ощущение своей неразрывности с окружающим миром, и желание сохранять и приумножать богатство своей родины.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Патриотическое воспитание ребенка — сложный педагогический процесс. В основе него лежит развитие нравственных чувств. Чувство Родины начинается у ребенка с отношений к семье, к самым близким людям: к матери, отцу, бабушке, дедушке — это корни, связывающие его с родным домом и ближайшем окружением. Чувство Родины начинается с восхищения тем, что видит перед собой малыш, чуму он изумляется и что вызывает отклик в его душе. И хотя многие впечатления не осознаны им глубоко, но пропущенные через детское восприятие, они играют огромную роль в становлении личности патриота. У каждого народа свои сказки и все они передают от поколения к поколению нравственные ценности : добро, дружбу, взаимопомощь, трудолюбие.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Актуальность</a:t>
            </a:r>
          </a:p>
        </p:txBody>
      </p:sp>
    </p:spTree>
    <p:extLst>
      <p:ext uri="{BB962C8B-B14F-4D97-AF65-F5344CB8AC3E}">
        <p14:creationId xmlns:p14="http://schemas.microsoft.com/office/powerpoint/2010/main" val="2865001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5" y="2132856"/>
            <a:ext cx="7452816" cy="3993307"/>
          </a:xfrm>
        </p:spPr>
        <p:txBody>
          <a:bodyPr>
            <a:normAutofit fontScale="40000" lnSpcReduction="20000"/>
          </a:bodyPr>
          <a:lstStyle/>
          <a:p>
            <a:endParaRPr lang="ru-RU" dirty="0"/>
          </a:p>
          <a:p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Формирование у воспитанников общечеловеческих и гражданских ценностей; сознания, построенного на приоритете национально-государственных ценностей.</a:t>
            </a:r>
          </a:p>
          <a:p>
            <a:endParaRPr lang="ru-RU" sz="5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Воспитание гражданина и патриота своей страны, формирование нравственных ценностей. Создание в детском учреждении предметно-развивающей среды, способствующей этому воспитанию.</a:t>
            </a:r>
          </a:p>
          <a:p>
            <a:endParaRPr lang="ru-RU" sz="5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Ориентиром в патриотическом воспитании детей в период детства становятся: детская игра, проектно - поисковая деятельность взрослых с детьми, художественно – литературное творчество, общение, творческо – продуктивная деятельность, средства эстетического воспитания.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Цели и задачи проекта.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1757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2348880"/>
            <a:ext cx="7596832" cy="4065315"/>
          </a:xfrm>
        </p:spPr>
        <p:txBody>
          <a:bodyPr>
            <a:normAutofit fontScale="70000" lnSpcReduction="20000"/>
          </a:bodyPr>
          <a:lstStyle/>
          <a:p>
            <a:endParaRPr lang="ru-RU" dirty="0"/>
          </a:p>
          <a:p>
            <a:pPr marL="0" indent="0"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1. Воспитывать у детей :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• стремление к познанию культурных традиций через творческую, познавательно – исследовательскую деятельность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• стремление чувствовать и осознавать себя частью большого этноса, выражать свою собственную субкультуру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• воспитывать уважительное отношение к наследиям других народов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• воспитывать патриотизм, уважение к культурному прошлому России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• Воспитывать гражданско-патриотические чувства через изучение государственной символики России.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Реализовать данную цель можно через решение следующих задач</a:t>
            </a:r>
            <a:r>
              <a:rPr lang="ru-RU" dirty="0" smtClean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633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276872"/>
            <a:ext cx="7516357" cy="384929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2. Формировать у детей: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чувство любви к родному краю, своей малой родине на основе приобщения к родной природе, культуре и традициям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представление о России как о родной стране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умение анализировать различные социальные явления и события, сопоставлять их, обобщать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стимулировать детскую активность через национальные подвижные игры.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Реализовать данную цель можно через решение следующих задач</a:t>
            </a:r>
            <a:r>
              <a:rPr lang="ru-RU" dirty="0" smtClean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0368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.Развивать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 детей: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• познавательные процессы (восприятие, память, внимание, воображение, мышление) и мыслительные операции (анализ, синтез, сравнение, обобщение) посредством специальных игр и упражнений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• представления о национальной культуре, об образе жизни людей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Данные задачи решаются во всех видах детской деятельности: в играх, в труде, в быту – так как воспитывают в ребенке не только патриотические чувства, но и формируют его взаимоотношения со взрослыми и сверстниками.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Реализовать данную цель можно через решение следующих задач:</a:t>
            </a:r>
          </a:p>
        </p:txBody>
      </p:sp>
    </p:spTree>
    <p:extLst>
      <p:ext uri="{BB962C8B-B14F-4D97-AF65-F5344CB8AC3E}">
        <p14:creationId xmlns:p14="http://schemas.microsoft.com/office/powerpoint/2010/main" val="7541627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50</TotalTime>
  <Words>1165</Words>
  <Application>Microsoft Office PowerPoint</Application>
  <PresentationFormat>Экран (4:3)</PresentationFormat>
  <Paragraphs>105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Волна</vt:lpstr>
      <vt:lpstr>Долгосрочный проект по нравственно-патриотическому воспитанию в средней группе  «Я узнал, что у меня есть огромная семья»</vt:lpstr>
      <vt:lpstr>Презентация PowerPoint</vt:lpstr>
      <vt:lpstr>Презентация PowerPoint</vt:lpstr>
      <vt:lpstr>Актуальность</vt:lpstr>
      <vt:lpstr>Актуальность</vt:lpstr>
      <vt:lpstr>Цели и задачи проекта. </vt:lpstr>
      <vt:lpstr>Реализовать данную цель можно через решение следующих задач:</vt:lpstr>
      <vt:lpstr>Реализовать данную цель можно через решение следующих задач:</vt:lpstr>
      <vt:lpstr>Реализовать данную цель можно через решение следующих задач:</vt:lpstr>
      <vt:lpstr>Ожидаемые результаты проекта</vt:lpstr>
      <vt:lpstr>Этапы реализации проекта</vt:lpstr>
      <vt:lpstr>Реализация проекта: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Долгосрочный проект по нравственно-патриотическому воспитанию в средней группе «Я узнал, что у меня есть огромная семья»</dc:title>
  <dc:creator>Евгений Толстых</dc:creator>
  <cp:lastModifiedBy>Евгений Толстых</cp:lastModifiedBy>
  <cp:revision>7</cp:revision>
  <dcterms:created xsi:type="dcterms:W3CDTF">2024-10-21T07:51:39Z</dcterms:created>
  <dcterms:modified xsi:type="dcterms:W3CDTF">2024-10-21T09:26:01Z</dcterms:modified>
</cp:coreProperties>
</file>