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70" r:id="rId2"/>
    <p:sldId id="271" r:id="rId3"/>
    <p:sldId id="268" r:id="rId4"/>
    <p:sldId id="260" r:id="rId5"/>
    <p:sldId id="263" r:id="rId6"/>
    <p:sldId id="261" r:id="rId7"/>
    <p:sldId id="264" r:id="rId8"/>
    <p:sldId id="265" r:id="rId9"/>
    <p:sldId id="278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165" autoAdjust="0"/>
  </p:normalViewPr>
  <p:slideViewPr>
    <p:cSldViewPr>
      <p:cViewPr>
        <p:scale>
          <a:sx n="66" d="100"/>
          <a:sy n="66" d="100"/>
        </p:scale>
        <p:origin x="-1470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18.08.2020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18.08.2020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35480"/>
            <a:ext cx="45719" cy="421950"/>
          </a:xfrm>
        </p:spPr>
        <p:txBody>
          <a:bodyPr>
            <a:normAutofit fontScale="92500" lnSpcReduction="1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buNone/>
            </a:pP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         </a:t>
            </a: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 flipV="1">
            <a:off x="5004048" y="2585478"/>
            <a:ext cx="2664296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Картинки по запросу фон для презентация зимние виды спорта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254" r="1563" b="7933"/>
          <a:stretch/>
        </p:blipFill>
        <p:spPr bwMode="auto">
          <a:xfrm>
            <a:off x="-45645" y="0"/>
            <a:ext cx="9177234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2982104" y="6262856"/>
            <a:ext cx="342038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Подготовила: воспитатель </a:t>
            </a:r>
          </a:p>
          <a:p>
            <a:pPr algn="ctr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Дмитриева Анна Алексеевна</a:t>
            </a:r>
            <a:endParaRPr lang="ru-RU" sz="16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75494" y="4678359"/>
            <a:ext cx="27930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n w="17780" cmpd="sng">
                  <a:noFill/>
                  <a:prstDash val="solid"/>
                  <a:miter lim="800000"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(познавательное развитие)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988840"/>
            <a:ext cx="8229600" cy="1357322"/>
          </a:xfrm>
        </p:spPr>
        <p:txBody>
          <a:bodyPr>
            <a:noAutofit/>
          </a:bodyPr>
          <a:lstStyle/>
          <a:p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Презентация предназначена для дошкольников 4– 6 лет.  Может быть использована при проведении НОД в рамках образовательной области «Познавательное развитие» 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теме «Зимние виды спорта». В презентации представлены 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пояснения, помогающие узнать 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детям об особенностях и правилах 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проведения некоторых основных зимних видов 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спорта, 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загадки 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иллюстрации к ним.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3645024"/>
            <a:ext cx="8429684" cy="271464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Задачи :</a:t>
            </a:r>
          </a:p>
          <a:p>
            <a:pPr>
              <a:buFont typeface="Wingdings" pitchFamily="2" charset="2"/>
              <a:buChar char="Ø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Учить различать и правильно называть зимние виды спорта. </a:t>
            </a:r>
          </a:p>
          <a:p>
            <a:pPr>
              <a:buFont typeface="Wingdings" pitchFamily="2" charset="2"/>
              <a:buChar char="Ø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Учить устанавливать простейшие взаимосвязи между видами спорта и их атрибутами. </a:t>
            </a:r>
          </a:p>
          <a:p>
            <a:pPr>
              <a:buFont typeface="Wingdings" pitchFamily="2" charset="2"/>
              <a:buChar char="Ø"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Обогащать и уточнять словарь по теме «Зимние виды спорта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>
              <a:buFont typeface="Wingdings" pitchFamily="2" charset="2"/>
              <a:buChar char="Ø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Развивать логическое мышление, внимание, память. 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857356" y="714356"/>
            <a:ext cx="421484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Аннотация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2643174" y="2638805"/>
            <a:ext cx="421484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Зимний спорт- </a:t>
            </a:r>
            <a:r>
              <a:rPr kumimoji="0" lang="ru-RU" b="1" i="0" u="none" strike="noStrike" normalizeH="0" baseline="0" dirty="0" smtClean="0">
                <a:ln w="11430"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это разные  виды спорта, которые проводятся в основном зимой на снегу или на льду.</a:t>
            </a:r>
            <a:r>
              <a:rPr kumimoji="0" lang="ru-RU" b="1" i="0" u="none" strike="noStrike" normalizeH="0" dirty="0" smtClean="0">
                <a:ln w="11430"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normalizeH="0" baseline="0" dirty="0" smtClean="0">
                <a:ln w="11430"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Основные виды спорта входят  в программу зимних Олимпийских игр.</a:t>
            </a:r>
            <a:endParaRPr kumimoji="0" lang="ru-RU" b="1" i="0" u="none" strike="noStrike" normalizeH="0" baseline="0" dirty="0" smtClean="0">
              <a:ln w="11430"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http://steshka.ru/wp-content/uploads/2015/03/zimnie_vidy_sporta_kartinki_dlya_detey_1.jpg"/>
          <p:cNvPicPr>
            <a:picLocks noChangeAspect="1" noChangeArrowheads="1"/>
          </p:cNvPicPr>
          <p:nvPr/>
        </p:nvPicPr>
        <p:blipFill>
          <a:blip r:embed="rId2" cstate="print"/>
          <a:srcRect l="67660" t="324" r="558" b="65699"/>
          <a:stretch>
            <a:fillRect/>
          </a:stretch>
        </p:blipFill>
        <p:spPr bwMode="auto">
          <a:xfrm>
            <a:off x="6750484" y="705470"/>
            <a:ext cx="2143889" cy="2423527"/>
          </a:xfrm>
          <a:prstGeom prst="rect">
            <a:avLst/>
          </a:prstGeom>
          <a:noFill/>
        </p:spPr>
      </p:pic>
      <p:pic>
        <p:nvPicPr>
          <p:cNvPr id="5" name="Picture 3" descr="http://steshka.ru/wp-content/uploads/2015/03/zimnie_vidy_sporta_kartinki_dlya_detey_1.jpg"/>
          <p:cNvPicPr>
            <a:picLocks noChangeAspect="1" noChangeArrowheads="1"/>
          </p:cNvPicPr>
          <p:nvPr/>
        </p:nvPicPr>
        <p:blipFill>
          <a:blip r:embed="rId2" cstate="print"/>
          <a:srcRect r="67471" b="63083"/>
          <a:stretch>
            <a:fillRect/>
          </a:stretch>
        </p:blipFill>
        <p:spPr bwMode="auto">
          <a:xfrm>
            <a:off x="251521" y="548680"/>
            <a:ext cx="2201226" cy="2580317"/>
          </a:xfrm>
          <a:prstGeom prst="rect">
            <a:avLst/>
          </a:prstGeom>
          <a:noFill/>
        </p:spPr>
      </p:pic>
      <p:pic>
        <p:nvPicPr>
          <p:cNvPr id="6" name="Picture 3" descr="http://steshka.ru/wp-content/uploads/2015/03/zimnie_vidy_sporta_kartinki_dlya_detey_1.jpg"/>
          <p:cNvPicPr>
            <a:picLocks noChangeAspect="1" noChangeArrowheads="1"/>
          </p:cNvPicPr>
          <p:nvPr/>
        </p:nvPicPr>
        <p:blipFill>
          <a:blip r:embed="rId2" cstate="print"/>
          <a:srcRect t="38148" r="68772" b="27397"/>
          <a:stretch>
            <a:fillRect/>
          </a:stretch>
        </p:blipFill>
        <p:spPr bwMode="auto">
          <a:xfrm>
            <a:off x="118957" y="3890529"/>
            <a:ext cx="2333790" cy="2791801"/>
          </a:xfrm>
          <a:prstGeom prst="rect">
            <a:avLst/>
          </a:prstGeom>
          <a:noFill/>
        </p:spPr>
      </p:pic>
      <p:pic>
        <p:nvPicPr>
          <p:cNvPr id="7" name="Picture 3" descr="http://steshka.ru/wp-content/uploads/2015/03/zimnie_vidy_sporta_kartinki_dlya_detey_1.jpg"/>
          <p:cNvPicPr>
            <a:picLocks noChangeAspect="1" noChangeArrowheads="1"/>
          </p:cNvPicPr>
          <p:nvPr/>
        </p:nvPicPr>
        <p:blipFill>
          <a:blip r:embed="rId2" cstate="print"/>
          <a:srcRect l="33831" t="36917" r="33640" b="26166"/>
          <a:stretch>
            <a:fillRect/>
          </a:stretch>
        </p:blipFill>
        <p:spPr bwMode="auto">
          <a:xfrm>
            <a:off x="6881208" y="3921041"/>
            <a:ext cx="2036357" cy="2761289"/>
          </a:xfrm>
          <a:prstGeom prst="rect">
            <a:avLst/>
          </a:prstGeom>
          <a:noFill/>
        </p:spPr>
      </p:pic>
      <p:pic>
        <p:nvPicPr>
          <p:cNvPr id="8" name="Picture 3" descr="http://steshka.ru/wp-content/uploads/2015/03/zimnie_vidy_sporta_kartinki_dlya_detey_1.jpg"/>
          <p:cNvPicPr>
            <a:picLocks noChangeAspect="1" noChangeArrowheads="1"/>
          </p:cNvPicPr>
          <p:nvPr/>
        </p:nvPicPr>
        <p:blipFill>
          <a:blip r:embed="rId2" cstate="print"/>
          <a:srcRect t="73834" r="54459"/>
          <a:stretch>
            <a:fillRect/>
          </a:stretch>
        </p:blipFill>
        <p:spPr bwMode="auto">
          <a:xfrm>
            <a:off x="3286115" y="4582180"/>
            <a:ext cx="2718623" cy="1939632"/>
          </a:xfrm>
          <a:prstGeom prst="rect">
            <a:avLst/>
          </a:prstGeom>
          <a:noFill/>
        </p:spPr>
      </p:pic>
      <p:pic>
        <p:nvPicPr>
          <p:cNvPr id="9" name="Picture 3" descr="http://steshka.ru/wp-content/uploads/2015/03/zimnie_vidy_sporta_kartinki_dlya_detey_1.jpg"/>
          <p:cNvPicPr>
            <a:picLocks noChangeAspect="1" noChangeArrowheads="1"/>
          </p:cNvPicPr>
          <p:nvPr/>
        </p:nvPicPr>
        <p:blipFill>
          <a:blip r:embed="rId2" cstate="print"/>
          <a:srcRect l="54649" t="73834" r="-190"/>
          <a:stretch>
            <a:fillRect/>
          </a:stretch>
        </p:blipFill>
        <p:spPr bwMode="auto">
          <a:xfrm>
            <a:off x="3059832" y="705470"/>
            <a:ext cx="2944906" cy="17421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274638"/>
            <a:ext cx="5873876" cy="101122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latin typeface="Times New Roman" pitchFamily="18" charset="0"/>
                <a:cs typeface="Times New Roman" pitchFamily="18" charset="0"/>
              </a:rPr>
              <a:t>Фигурное катание</a:t>
            </a:r>
            <a:endParaRPr lang="ru-RU" sz="2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1700808"/>
            <a:ext cx="381642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Фигурное катание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это танец на льду. Чтобы научиться танцевать, надо много лет  тренироваться.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Выступления фигуристов состоят из двух  частей: обязательной и произвольной.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Спортсмен должен выполнить все спортивные фигуры на льду без ошибок.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Их оценивают по 10 балльной системе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7" y="980728"/>
            <a:ext cx="4431107" cy="5620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 rot="10800000" flipV="1">
            <a:off x="1187624" y="5298740"/>
            <a:ext cx="37444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Каждый вечер я иду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Рисовать круги на льду.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Только не карандашами,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 блестящими…(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коньками</a:t>
            </a:r>
            <a:r>
              <a:rPr lang="ru-RU" b="1" dirty="0" smtClean="0"/>
              <a:t>)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1" y="260648"/>
            <a:ext cx="2592289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                                    </a:t>
            </a:r>
            <a:r>
              <a:rPr lang="ru-RU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Хоккей</a:t>
            </a:r>
            <a:endParaRPr lang="ru-RU" sz="28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2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4652" y="1060867"/>
            <a:ext cx="324036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Хоккей на льду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считается самой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быстрой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спортивной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игрой в мире.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него играют две команды по 6 человек, включая вратаря.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Суть игры состоит в том, чтобы забить шайбу в ворота противника.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Играют в хоккей деревянными клюшками.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Игра проводится на ледяном поле и длиться три периода по 20 минут.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Побеждает та команда, которая забила  больше всего голов в ворота противника.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83620" y="899740"/>
            <a:ext cx="5072065" cy="5769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3779912" y="5085184"/>
            <a:ext cx="302433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 дворе с утра игра,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Разыгралась детвора.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Крики: "шайбу! ", "мимо! ", "бей! " -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Значит там игра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 хоккей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3898776" cy="99672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latin typeface="Times New Roman" pitchFamily="18" charset="0"/>
                <a:cs typeface="Times New Roman" pitchFamily="18" charset="0"/>
              </a:rPr>
              <a:t>Сноубординг</a:t>
            </a:r>
            <a:endParaRPr lang="ru-RU" sz="28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844824"/>
            <a:ext cx="460509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Сноубординг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возник как вид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спорта  5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лет назад.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Спортсмен на доске должен  не только        уметь спускаться  с крутых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вершин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но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совершать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прыжки.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По трассе длиной 1 км они  должны проехать между расставленными на ней  воротами.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Пропускать ворота нельзя- снимут с соревнований.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28" y="928670"/>
            <a:ext cx="4035867" cy="5452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971600" y="5365665"/>
            <a:ext cx="410445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Мчаться вниз по снежным склонам –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Очень мужественный спорт!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 поможет чемпионам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этом спорте ...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(сноуборд).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4330824" cy="576064"/>
          </a:xfr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Лыжный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спорт</a:t>
            </a:r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484784"/>
            <a:ext cx="396044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Лыжные гонки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вид спорта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котором спортсменам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необходимо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 можно быстрее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преодолеть соревновательную дистанцию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лыжах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Лыжный спорт оказывает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положительное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влияние на организм  способствует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улучшению физического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развития, закаливанию, укреплению здоровья.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 smtClean="0"/>
          </a:p>
        </p:txBody>
      </p:sp>
      <p:sp>
        <p:nvSpPr>
          <p:cNvPr id="7" name="Прямоугольник 6"/>
          <p:cNvSpPr/>
          <p:nvPr/>
        </p:nvSpPr>
        <p:spPr>
          <a:xfrm>
            <a:off x="755576" y="5488242"/>
            <a:ext cx="43204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Спорт на свете есть такой,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Популярен он зимой.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полозьях ты бежишь,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 соперником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спешишь ( лыжные гонки)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0000" l="9975" r="8994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722" t="7725" r="7501" b="9464"/>
          <a:stretch/>
        </p:blipFill>
        <p:spPr bwMode="auto">
          <a:xfrm>
            <a:off x="2816660" y="1521048"/>
            <a:ext cx="6298740" cy="4211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0384" y="620688"/>
            <a:ext cx="5698976" cy="78069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Конькобежный спорт</a:t>
            </a:r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700808"/>
            <a:ext cx="302433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Конькобежный спорт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это 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соревнования по скоростному 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бегу 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коньках.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Спортсмены соревнуются 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забегах на различные дистанции.</a:t>
            </a:r>
          </a:p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Побеждает тот, кто придёт 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 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финишу первым.</a:t>
            </a:r>
          </a:p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У беговых коньков лезвия тонкие, прямые и длинные.</a:t>
            </a:r>
            <a:endParaRPr lang="ru-RU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4860032" y="908720"/>
            <a:ext cx="4144962" cy="576064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475656" y="5469031"/>
            <a:ext cx="28803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Кто  десять километров,</a:t>
            </a:r>
            <a:endParaRPr lang="ru-RU" sz="9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Качая  в такт рукой,</a:t>
            </a:r>
            <a:endParaRPr lang="ru-RU" sz="9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Бежит быстрее ветра</a:t>
            </a:r>
            <a:endParaRPr lang="ru-RU" sz="9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Согнувший кочергой?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100" i="1" dirty="0" smtClean="0">
                <a:latin typeface="Times New Roman" pitchFamily="18" charset="0"/>
                <a:cs typeface="Times New Roman" pitchFamily="18" charset="0"/>
              </a:rPr>
              <a:t>Назови  зимние олимпийские виды спорта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3100" i="1" dirty="0" smtClean="0">
                <a:latin typeface="Times New Roman" pitchFamily="18" charset="0"/>
                <a:cs typeface="Times New Roman" pitchFamily="18" charset="0"/>
              </a:rPr>
              <a:t>Найди лишнюю картину</a:t>
            </a:r>
            <a:endParaRPr lang="ru-RU" sz="31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5" descr="http://900igr.net/datas/fizkultura/Olimpijskij-sport/0008-008-Nazovi-zimnie-olimpijskie-vidy-sporta.jpg"/>
          <p:cNvPicPr>
            <a:picLocks noChangeAspect="1" noChangeArrowheads="1"/>
          </p:cNvPicPr>
          <p:nvPr/>
        </p:nvPicPr>
        <p:blipFill>
          <a:blip r:embed="rId2" cstate="print"/>
          <a:srcRect l="40625" t="21875" r="43750" b="58333"/>
          <a:stretch>
            <a:fillRect/>
          </a:stretch>
        </p:blipFill>
        <p:spPr bwMode="auto">
          <a:xfrm>
            <a:off x="3965371" y="2071678"/>
            <a:ext cx="2406333" cy="22860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15" descr="http://900igr.net/datas/fizkultura/Olimpijskij-sport/0008-008-Nazovi-zimnie-olimpijskie-vidy-sporta.jpg"/>
          <p:cNvPicPr>
            <a:picLocks noChangeAspect="1" noChangeArrowheads="1"/>
          </p:cNvPicPr>
          <p:nvPr/>
        </p:nvPicPr>
        <p:blipFill rotWithShape="1">
          <a:blip r:embed="rId2" cstate="print"/>
          <a:srcRect l="16406" t="49724" r="68750" b="32292"/>
          <a:stretch/>
        </p:blipFill>
        <p:spPr bwMode="auto">
          <a:xfrm>
            <a:off x="172564" y="1801340"/>
            <a:ext cx="2560368" cy="23266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15" descr="http://900igr.net/datas/fizkultura/Olimpijskij-sport/0008-008-Nazovi-zimnie-olimpijskie-vidy-sporta.jpg"/>
          <p:cNvPicPr>
            <a:picLocks noChangeAspect="1" noChangeArrowheads="1"/>
          </p:cNvPicPr>
          <p:nvPr/>
        </p:nvPicPr>
        <p:blipFill>
          <a:blip r:embed="rId2" cstate="print"/>
          <a:srcRect l="40625" t="46875" r="43750" b="33333"/>
          <a:stretch>
            <a:fillRect/>
          </a:stretch>
        </p:blipFill>
        <p:spPr bwMode="auto">
          <a:xfrm>
            <a:off x="172564" y="4500570"/>
            <a:ext cx="2358735" cy="2240798"/>
          </a:xfrm>
          <a:prstGeom prst="rect">
            <a:avLst/>
          </a:prstGeom>
          <a:noFill/>
        </p:spPr>
      </p:pic>
      <p:pic>
        <p:nvPicPr>
          <p:cNvPr id="8" name="Picture 15" descr="http://900igr.net/datas/fizkultura/Olimpijskij-sport/0008-008-Nazovi-zimnie-olimpijskie-vidy-sporta.jpg"/>
          <p:cNvPicPr>
            <a:picLocks noChangeAspect="1" noChangeArrowheads="1"/>
          </p:cNvPicPr>
          <p:nvPr/>
        </p:nvPicPr>
        <p:blipFill rotWithShape="1">
          <a:blip r:embed="rId2" cstate="print"/>
          <a:srcRect l="82031" t="71876" r="4892" b="8651"/>
          <a:stretch/>
        </p:blipFill>
        <p:spPr bwMode="auto">
          <a:xfrm>
            <a:off x="6730303" y="3554896"/>
            <a:ext cx="1898500" cy="21205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15" descr="http://900igr.net/datas/fizkultura/Olimpijskij-sport/0008-008-Nazovi-zimnie-olimpijskie-vidy-sporta.jpg"/>
          <p:cNvPicPr>
            <a:picLocks noChangeAspect="1" noChangeArrowheads="1"/>
          </p:cNvPicPr>
          <p:nvPr/>
        </p:nvPicPr>
        <p:blipFill>
          <a:blip r:embed="rId2" cstate="print"/>
          <a:srcRect l="5469" t="72917" r="79687" b="6250"/>
          <a:stretch>
            <a:fillRect/>
          </a:stretch>
        </p:blipFill>
        <p:spPr bwMode="auto">
          <a:xfrm>
            <a:off x="6567084" y="1556792"/>
            <a:ext cx="2224938" cy="23420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Picture 15" descr="http://900igr.net/datas/fizkultura/Olimpijskij-sport/0008-008-Nazovi-zimnie-olimpijskie-vidy-sporta.jpg"/>
          <p:cNvPicPr>
            <a:picLocks noChangeAspect="1" noChangeArrowheads="1"/>
          </p:cNvPicPr>
          <p:nvPr/>
        </p:nvPicPr>
        <p:blipFill rotWithShape="1">
          <a:blip r:embed="rId2" cstate="print"/>
          <a:srcRect l="54688" t="72917" r="30681" b="6250"/>
          <a:stretch/>
        </p:blipFill>
        <p:spPr bwMode="auto">
          <a:xfrm>
            <a:off x="4234124" y="4500570"/>
            <a:ext cx="2166676" cy="23139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Picture 15" descr="http://900igr.net/datas/fizkultura/Olimpijskij-sport/0008-008-Nazovi-zimnie-olimpijskie-vidy-sporta.jpg"/>
          <p:cNvPicPr>
            <a:picLocks noChangeAspect="1" noChangeArrowheads="1"/>
          </p:cNvPicPr>
          <p:nvPr/>
        </p:nvPicPr>
        <p:blipFill>
          <a:blip r:embed="rId2" cstate="print"/>
          <a:srcRect l="29688" t="73959" r="55468" b="5208"/>
          <a:stretch>
            <a:fillRect/>
          </a:stretch>
        </p:blipFill>
        <p:spPr bwMode="auto">
          <a:xfrm>
            <a:off x="2513787" y="3260594"/>
            <a:ext cx="2242356" cy="23603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332</TotalTime>
  <Words>427</Words>
  <Application>Microsoft Office PowerPoint</Application>
  <PresentationFormat>Экран (4:3)</PresentationFormat>
  <Paragraphs>58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Презентация PowerPoint</vt:lpstr>
      <vt:lpstr>Презентация предназначена для дошкольников 4– 6 лет.  Может быть использована при проведении НОД в рамках образовательной области «Познавательное развитие» по теме «Зимние виды спорта». В презентации представлены пояснения, помогающие узнать детям об особенностях и правилах проведения некоторых основных зимних видов спорта, загадки и иллюстрации к ним.</vt:lpstr>
      <vt:lpstr>Презентация PowerPoint</vt:lpstr>
      <vt:lpstr>Фигурное катание</vt:lpstr>
      <vt:lpstr>Презентация PowerPoint</vt:lpstr>
      <vt:lpstr>Сноубординг</vt:lpstr>
      <vt:lpstr>Лыжный спорт</vt:lpstr>
      <vt:lpstr>Конькобежный спорт</vt:lpstr>
      <vt:lpstr>Назови  зимние олимпийские виды спорта Найди лишнюю картину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</dc:creator>
  <cp:lastModifiedBy>Пингвинчик</cp:lastModifiedBy>
  <cp:revision>37</cp:revision>
  <dcterms:created xsi:type="dcterms:W3CDTF">2016-01-31T06:16:56Z</dcterms:created>
  <dcterms:modified xsi:type="dcterms:W3CDTF">2020-08-18T07:04:59Z</dcterms:modified>
</cp:coreProperties>
</file>