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  <p:sldId id="262" r:id="rId9"/>
    <p:sldId id="265" r:id="rId10"/>
    <p:sldId id="25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3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6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4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7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8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1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9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6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2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A7EA-54AC-4CFF-BCDC-C50DDFD9991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3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BA7EA-54AC-4CFF-BCDC-C50DDFD9991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D0EBB-77AD-4B4B-822E-4036F7C0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3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Результаты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</a:t>
            </a:r>
            <a:br>
              <a:rPr lang="ru-RU" dirty="0" smtClean="0"/>
            </a:br>
            <a:r>
              <a:rPr lang="ru-RU" dirty="0" smtClean="0"/>
              <a:t>«Зимующие перелетные птицы»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29570" y="5993904"/>
            <a:ext cx="5608712" cy="8640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воспитатель 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Толстых А.А.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Результаты поис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4176464" cy="2448272"/>
          </a:xfrm>
          <a:solidFill>
            <a:srgbClr val="FFC000">
              <a:alpha val="58000"/>
            </a:srgb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вы все умные!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 справились со всеми моими заданиями!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нас все получилось!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Pin on Фиксик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13032" r="13096" b="11457"/>
          <a:stretch/>
        </p:blipFill>
        <p:spPr bwMode="auto">
          <a:xfrm>
            <a:off x="5004048" y="682535"/>
            <a:ext cx="3565794" cy="586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275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60242" y="6825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Результаты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n on Фикси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13032" r="13096" b="11457"/>
          <a:stretch/>
        </p:blipFill>
        <p:spPr bwMode="auto">
          <a:xfrm>
            <a:off x="5578206" y="0"/>
            <a:ext cx="3565794" cy="586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4216" y="404664"/>
            <a:ext cx="5343989" cy="3137050"/>
          </a:xfrm>
          <a:prstGeom prst="rect">
            <a:avLst/>
          </a:prstGeom>
          <a:solidFill>
            <a:srgbClr val="FFC000">
              <a:alpha val="5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Ребята, у меня для вас задание, чтобы нашим городским  птичкам было легче зимовать, прошу вас, изготовить кормушки вместе с родителями, засыпать кормом и повесить в своем дворе 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обязательно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прислать мне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фотографию вас с кормушкой, я буду очень рада!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Жду ваших фотографий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подарок вашей группе высылаю кормушку для птичек, повесьте, пожалуйста, ее на своем участке,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следите, что бы она не была пустая!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прощаюсь с вами,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побежала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тоже делать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еще кормушки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птичек! Пока!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Кормушка для птиц: для чего она нужна и как сделать её из коробки из-под  со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r="40639"/>
          <a:stretch/>
        </p:blipFill>
        <p:spPr bwMode="auto">
          <a:xfrm>
            <a:off x="5428" y="3541714"/>
            <a:ext cx="2757335" cy="347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ормушка для птиц из сока своими руками - Рыболовный карав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621" y="4221089"/>
            <a:ext cx="4883169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2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Результаты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2578298"/>
          </a:xfrm>
          <a:solidFill>
            <a:srgbClr val="FFC000">
              <a:alpha val="67000"/>
            </a:srgb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Всем привет!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Узнали меня? Я Симка!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сегодня я пришла к вам, чтобы  проверить ваши знания о птицах. Поиграем?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Симка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29" y="296800"/>
            <a:ext cx="3672410" cy="63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24" y="520500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99592" y="3140968"/>
            <a:ext cx="3960437" cy="1800200"/>
          </a:xfrm>
          <a:prstGeom prst="rect">
            <a:avLst/>
          </a:prstGeom>
          <a:solidFill>
            <a:srgbClr val="FFC000">
              <a:alpha val="67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ответ правильный,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 будет зеленая галочка,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нет, то красная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Что обозначают смайлики в теле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57162"/>
            <a:ext cx="1512168" cy="147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езультаты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404664"/>
            <a:ext cx="1954560" cy="994122"/>
          </a:xfrm>
        </p:spPr>
        <p:txBody>
          <a:bodyPr/>
          <a:lstStyle/>
          <a:p>
            <a:r>
              <a:rPr lang="ru-RU" dirty="0" smtClean="0"/>
              <a:t>Голубь</a:t>
            </a:r>
            <a:endParaRPr lang="ru-RU" dirty="0"/>
          </a:p>
        </p:txBody>
      </p:sp>
      <p:pic>
        <p:nvPicPr>
          <p:cNvPr id="5" name="Picture 6" descr="Картинки для детей голубь (19 фото) 🔥 Прикольные картинки и юм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1" b="100000" l="0" r="100000">
                        <a14:foregroundMark x1="94531" y1="7905" x2="94531" y2="7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4" y="1694463"/>
            <a:ext cx="5572552" cy="504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228184" y="4280925"/>
            <a:ext cx="2529178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Зимующая</a:t>
            </a:r>
            <a:endParaRPr lang="ru-RU" dirty="0"/>
          </a:p>
        </p:txBody>
      </p:sp>
      <p:pic>
        <p:nvPicPr>
          <p:cNvPr id="7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73" y="1484784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73" y="5205004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3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Результаты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778694"/>
            <a:ext cx="2818656" cy="1282154"/>
          </a:xfrm>
        </p:spPr>
        <p:txBody>
          <a:bodyPr>
            <a:normAutofit/>
          </a:bodyPr>
          <a:lstStyle/>
          <a:p>
            <a:r>
              <a:rPr lang="ru-RU" dirty="0" smtClean="0"/>
              <a:t>Ласточка</a:t>
            </a:r>
            <a:endParaRPr lang="ru-RU" dirty="0"/>
          </a:p>
        </p:txBody>
      </p:sp>
      <p:pic>
        <p:nvPicPr>
          <p:cNvPr id="6" name="Picture 4" descr="Ласточка, картинки для детей 👶 (36 фото) ⭐ Наслаждайтесь юмором! | Birds,  Animals, Bi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21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5" r="9549"/>
          <a:stretch/>
        </p:blipFill>
        <p:spPr bwMode="auto">
          <a:xfrm>
            <a:off x="539552" y="2060848"/>
            <a:ext cx="4348938" cy="452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84168" y="4280925"/>
            <a:ext cx="267319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Перелетная</a:t>
            </a:r>
            <a:endParaRPr lang="ru-RU" dirty="0"/>
          </a:p>
        </p:txBody>
      </p:sp>
      <p:pic>
        <p:nvPicPr>
          <p:cNvPr id="8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34" y="2017713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73" y="522519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езультаты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86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822967"/>
            <a:ext cx="2481822" cy="1096659"/>
          </a:xfrm>
        </p:spPr>
        <p:txBody>
          <a:bodyPr/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  <p:pic>
        <p:nvPicPr>
          <p:cNvPr id="5" name="Picture 6" descr="Ворона, конспект занятия по ознакомлению с природо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7135" l="9961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15" t="9228" r="6257"/>
          <a:stretch/>
        </p:blipFill>
        <p:spPr bwMode="auto">
          <a:xfrm flipH="1">
            <a:off x="35785" y="1585466"/>
            <a:ext cx="6056392" cy="54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73" y="201012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73" y="533399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84168" y="4280925"/>
            <a:ext cx="267319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Зимующая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7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езультаты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86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822967"/>
            <a:ext cx="2481822" cy="1096659"/>
          </a:xfrm>
        </p:spPr>
        <p:txBody>
          <a:bodyPr/>
          <a:lstStyle/>
          <a:p>
            <a:r>
              <a:rPr lang="ru-RU" dirty="0" smtClean="0"/>
              <a:t>Грач</a:t>
            </a:r>
            <a:endParaRPr lang="ru-RU" dirty="0"/>
          </a:p>
        </p:txBody>
      </p:sp>
      <p:pic>
        <p:nvPicPr>
          <p:cNvPr id="6" name="Picture 2" descr="Грач 🌟 Фото, описание, ареал, питание, враги ✓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" b="100000" l="10000" r="90000">
                        <a14:foregroundMark x1="58667" y1="14286" x2="58667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86" t="4432" r="24242"/>
          <a:stretch/>
        </p:blipFill>
        <p:spPr bwMode="auto">
          <a:xfrm>
            <a:off x="155575" y="1694462"/>
            <a:ext cx="5491353" cy="513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79" y="1694462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79" y="5303092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084168" y="4280925"/>
            <a:ext cx="267319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Перелетная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46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езультаты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86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822967"/>
            <a:ext cx="2481822" cy="1096659"/>
          </a:xfrm>
        </p:spPr>
        <p:txBody>
          <a:bodyPr/>
          <a:lstStyle/>
          <a:p>
            <a:r>
              <a:rPr lang="ru-RU" dirty="0" smtClean="0"/>
              <a:t>Скворец</a:t>
            </a:r>
            <a:endParaRPr lang="ru-RU" dirty="0"/>
          </a:p>
        </p:txBody>
      </p:sp>
      <p:pic>
        <p:nvPicPr>
          <p:cNvPr id="6" name="Picture 2" descr="Скворец :: Юному натуралисту-орнитологу. Справочник птиц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0000" l="5500" r="90000">
                        <a14:foregroundMark x1="79500" y1="14706" x2="79500" y2="1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5514" r="17126" b="8503"/>
          <a:stretch/>
        </p:blipFill>
        <p:spPr bwMode="auto">
          <a:xfrm>
            <a:off x="459892" y="2390859"/>
            <a:ext cx="4113136" cy="43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73" y="2010127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73" y="5261437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084168" y="4280925"/>
            <a:ext cx="267319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Перелетная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35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езультаты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86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822967"/>
            <a:ext cx="2481822" cy="1096659"/>
          </a:xfrm>
        </p:spPr>
        <p:txBody>
          <a:bodyPr/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pic>
        <p:nvPicPr>
          <p:cNvPr id="6" name="Picture 2" descr="Снегирь :: Юному натуралисту-орнитологу. Справочник птиц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" b="94393" l="5000" r="97000">
                        <a14:backgroundMark x1="19250" y1="81308" x2="19250" y2="81308"/>
                        <a14:backgroundMark x1="22000" y1="80685" x2="22000" y2="80685"/>
                        <a14:backgroundMark x1="26500" y1="77882" x2="26500" y2="77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3895" r="4794" b="7787"/>
          <a:stretch/>
        </p:blipFill>
        <p:spPr bwMode="auto">
          <a:xfrm flipH="1">
            <a:off x="38719" y="2511879"/>
            <a:ext cx="5288275" cy="455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73" y="174987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73" y="5335942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084168" y="4280925"/>
            <a:ext cx="267319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Зимующая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5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езультаты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86"/>
            <a:ext cx="9144000" cy="7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822967"/>
            <a:ext cx="2481822" cy="1096659"/>
          </a:xfrm>
        </p:spPr>
        <p:txBody>
          <a:bodyPr/>
          <a:lstStyle/>
          <a:p>
            <a:r>
              <a:rPr lang="ru-RU" dirty="0" smtClean="0"/>
              <a:t>Воробей</a:t>
            </a:r>
            <a:endParaRPr lang="ru-RU" dirty="0"/>
          </a:p>
        </p:txBody>
      </p:sp>
      <p:pic>
        <p:nvPicPr>
          <p:cNvPr id="5" name="Picture 2" descr="ВороБей على تويتر: &quot;#мастер чтоб дело мастера боялось, он знает много  страшных слов 😠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4889" r="94667">
                        <a14:foregroundMark x1="76000" y1="30222" x2="76000" y2="3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3" t="16091" r="9916" b="11829"/>
          <a:stretch/>
        </p:blipFill>
        <p:spPr bwMode="auto">
          <a:xfrm>
            <a:off x="12614" y="2787987"/>
            <a:ext cx="5035854" cy="430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73" y="201012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Смайлик-эмодзи ✅ 'Белая галочка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73" y="533399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084168" y="4280925"/>
            <a:ext cx="267319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Зимующая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1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141</Words>
  <Application>Microsoft Office PowerPoint</Application>
  <PresentationFormat>Экран (4:3)</PresentationFormat>
  <Paragraphs>29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Дидактическая игра  «Зимующие перелетные птицы»</vt:lpstr>
      <vt:lpstr>Всем привет! Узнали меня? Я Симка! И сегодня я пришла к вам, чтобы  проверить ваши знания о птицах. Поиграем?</vt:lpstr>
      <vt:lpstr>Голубь</vt:lpstr>
      <vt:lpstr>Ласточка</vt:lpstr>
      <vt:lpstr>Ворона</vt:lpstr>
      <vt:lpstr>Грач</vt:lpstr>
      <vt:lpstr>Скворец</vt:lpstr>
      <vt:lpstr>Снегирь</vt:lpstr>
      <vt:lpstr>Воробей</vt:lpstr>
      <vt:lpstr>Какие вы все умные!  Вы справились со всеми моими заданиями! У нас все получилось!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«Зимующие перелетные птицы»</dc:title>
  <dc:creator>Евгений</dc:creator>
  <cp:lastModifiedBy>Евгений</cp:lastModifiedBy>
  <cp:revision>9</cp:revision>
  <dcterms:created xsi:type="dcterms:W3CDTF">2020-11-16T13:31:06Z</dcterms:created>
  <dcterms:modified xsi:type="dcterms:W3CDTF">2020-11-18T09:14:40Z</dcterms:modified>
</cp:coreProperties>
</file>