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6" r:id="rId8"/>
    <p:sldId id="262" r:id="rId9"/>
    <p:sldId id="268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07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52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2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0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47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10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94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39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80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39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8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B8E5-14C0-4FB2-8FF6-B3E2EB00374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8AE16-BA39-4EEC-A420-C1861B947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6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144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2396" y="2121006"/>
            <a:ext cx="8280920" cy="16561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392" y="836712"/>
            <a:ext cx="8352928" cy="32403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№42 «Пингвинчик»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общеобразовательного 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приоритетным осуществлением 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физическому развитию детей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Нравственно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патриотическое воспитание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дошкольников в рамках реализации педагогического проекта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«ЗАЩИТНИКАМ ОТЕЧЕСТВА… УРА!»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8108" y="5013176"/>
            <a:ext cx="4045892" cy="119576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Алексеевна Дмитриева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916252"/>
            <a:ext cx="463094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9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6" y="0"/>
            <a:ext cx="9173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92696"/>
            <a:ext cx="5742384" cy="3518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212976"/>
            <a:ext cx="4464496" cy="33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89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517759" cy="413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755576" y="692696"/>
            <a:ext cx="7776864" cy="108028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конкурсе посвященному 75-летию Великой отечественной войны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4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33237"/>
            <a:ext cx="76328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реализации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1-У детей расширились представления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Российской армии, её защитниках;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2-Появилось стремление отражать свои знания, впечатления, мысли и чувства в играх, в исполнении песен, в чтении стихов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3-Повысился эмоциональный отклик от совместных мероприятий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Произошло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алаживание продуктивного сотворчества детей и взрослых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Повысилась заинтересованность родителей в формировании чувства патриотизма у детей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0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Актуальность темы: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32859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нравственно-патриотического воспитания детей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дошкольного возраста является одной из первостепенных для </a:t>
            </a: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современного общества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. В настоящее время воспитание патриотизма - достаточно </a:t>
            </a: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трудная задача, 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решение которой требует терпения и такта. В современных </a:t>
            </a: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семьях подобные 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вопросы не считаются важными и заслуживающими должного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внимания. Наши дети уже не мечтают стать доблестными войнами и </a:t>
            </a: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не считают 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защиту своей Родины - священным долгом. </a:t>
            </a:r>
            <a:endParaRPr lang="ru-RU" sz="21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К сожалению, мало кто знает 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историю праздника – 23 февраля, в связи, с чем он был установлен. </a:t>
            </a: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Этот проект 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является отличной возможность воспитать чувство гордости </a:t>
            </a: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за свой народ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, за армию, Родину. А также вызвать желание быть похожими на </a:t>
            </a: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смелых и 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отважных воинов своей страны</a:t>
            </a:r>
            <a:r>
              <a:rPr lang="ru-RU" sz="2100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35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2846" y="384473"/>
            <a:ext cx="3418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проекте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6392" y="1567823"/>
            <a:ext cx="8352928" cy="37173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родители</a:t>
            </a:r>
            <a: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дети, педагоги, </a:t>
            </a:r>
            <a:r>
              <a:rPr lang="ru-RU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 проекта: познавательный, творческий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реализации: краткосрочный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172941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9652" y="4763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838" y="3491072"/>
            <a:ext cx="8916162" cy="336692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-Расширять и обобщать знания о Российской Армии, родах войск, военной технике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-Познакомить детей с историей и традициями праздника 23 февраля;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-Формировать у детей чувства  гордости за Российскую армию, уважительное отношение к взрослым, к защитникам Отечества, ветеранам войны;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6172" y="2503416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Задачи проекта: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7838" y="908720"/>
            <a:ext cx="8640960" cy="16552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Формирование патриотических чувств у детей старшего дошкольного возраста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(5-6 лет)</a:t>
            </a:r>
          </a:p>
        </p:txBody>
      </p:sp>
    </p:spTree>
    <p:extLst>
      <p:ext uri="{BB962C8B-B14F-4D97-AF65-F5344CB8AC3E}">
        <p14:creationId xmlns:p14="http://schemas.microsoft.com/office/powerpoint/2010/main" xmlns="" val="81754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08" y="2369573"/>
            <a:ext cx="4153016" cy="3114762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2516941" y="451313"/>
            <a:ext cx="400676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2 этап: Основной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568915" y="1570038"/>
            <a:ext cx="4208874" cy="243502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Беседы на тему: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«Когда я стану взрослым»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«Что нужно военному?»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«Наша Родина-Россия»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217012"/>
            <a:ext cx="3366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4747969" y="4221088"/>
            <a:ext cx="4208874" cy="21225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Рассматривание иллюстраций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фотографий на военную тематику</a:t>
            </a:r>
          </a:p>
        </p:txBody>
      </p:sp>
    </p:spTree>
    <p:extLst>
      <p:ext uri="{BB962C8B-B14F-4D97-AF65-F5344CB8AC3E}">
        <p14:creationId xmlns:p14="http://schemas.microsoft.com/office/powerpoint/2010/main" xmlns="" val="379124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1"/>
          <a:stretch/>
        </p:blipFill>
        <p:spPr>
          <a:xfrm>
            <a:off x="359531" y="1331640"/>
            <a:ext cx="3693531" cy="2381760"/>
          </a:xfr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этап: Основной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568915" y="1331640"/>
            <a:ext cx="4208874" cy="315510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Рисование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свободное время: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«Военная техника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«Мой папа-солдат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«Открытка для дедушки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«Праздник 23 февраля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18003"/>
            <a:ext cx="3765539" cy="28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16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8907" y="431501"/>
            <a:ext cx="5066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этап: Заключительный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220" y="3466954"/>
            <a:ext cx="3899925" cy="2924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270" y="3068960"/>
            <a:ext cx="4002286" cy="3001715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31640" y="1377266"/>
            <a:ext cx="6840760" cy="13316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Оформление поздравительной стенгазеты на тему: 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«День защитника Отечества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32638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6" y="0"/>
            <a:ext cx="93538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827584" y="548680"/>
            <a:ext cx="7776864" cy="185437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Совместное досуговое мероприятие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посвященное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Дню защитника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Отечества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97" y="3428999"/>
            <a:ext cx="4473207" cy="3354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136" y="3540277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5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6" y="0"/>
            <a:ext cx="93538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268" y="215461"/>
            <a:ext cx="5400335" cy="405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957" y="2924944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8218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378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«Детский сад №42 «Пингвинчик»  общеобразовательного вида с приоритетным осуществлением  деятельности по физическому развитию детей  Нравственно - патриотическое воспитание дошкольников в рамках реализации педагогического проекта  «ЗАЩИТНИКАМ ОТЕЧЕСТВА… УРА!»  </vt:lpstr>
      <vt:lpstr>Актуальность темы:  </vt:lpstr>
      <vt:lpstr>О проекте:</vt:lpstr>
      <vt:lpstr>Цель проекта:</vt:lpstr>
      <vt:lpstr>Слайд 5</vt:lpstr>
      <vt:lpstr>Слайд 6</vt:lpstr>
      <vt:lpstr>3 этап: Заключительный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dou42</cp:lastModifiedBy>
  <cp:revision>16</cp:revision>
  <dcterms:created xsi:type="dcterms:W3CDTF">2020-03-11T08:25:13Z</dcterms:created>
  <dcterms:modified xsi:type="dcterms:W3CDTF">2020-03-23T09:18:17Z</dcterms:modified>
</cp:coreProperties>
</file>