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416824" cy="252028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dirty="0"/>
              <a:t>Проект</a:t>
            </a:r>
            <a:br>
              <a:rPr lang="ru-RU" sz="4000" dirty="0"/>
            </a:br>
            <a:r>
              <a:rPr lang="ru-RU" sz="4000" dirty="0"/>
              <a:t>по трудовому воспитанию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во второй младшей </a:t>
            </a:r>
            <a:r>
              <a:rPr lang="ru-RU" sz="4000" dirty="0"/>
              <a:t>группе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детского сада</a:t>
            </a:r>
            <a:br>
              <a:rPr lang="ru-RU" sz="4000" dirty="0" smtClean="0"/>
            </a:br>
            <a:r>
              <a:rPr lang="ru-RU" sz="4000" dirty="0" smtClean="0"/>
              <a:t>«День утюга»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105281"/>
            <a:ext cx="4483021" cy="752719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Педагог: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Толстых Анна Алексеевна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33" r="9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3993474" cy="21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588418" cy="3451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6299"/>
          <a:stretch/>
        </p:blipFill>
        <p:spPr>
          <a:xfrm>
            <a:off x="2987824" y="620688"/>
            <a:ext cx="3037266" cy="2939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" t="5540" r="10661" b="20211"/>
          <a:stretch/>
        </p:blipFill>
        <p:spPr>
          <a:xfrm>
            <a:off x="6018486" y="375968"/>
            <a:ext cx="2923924" cy="3187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 b="12274"/>
          <a:stretch/>
        </p:blipFill>
        <p:spPr>
          <a:xfrm>
            <a:off x="417582" y="3429000"/>
            <a:ext cx="2024382" cy="3139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" t="13679" r="4363" b="-597"/>
          <a:stretch/>
        </p:blipFill>
        <p:spPr>
          <a:xfrm>
            <a:off x="6206106" y="3559432"/>
            <a:ext cx="2736304" cy="3268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/>
        </p:blipFill>
        <p:spPr>
          <a:xfrm>
            <a:off x="2997341" y="3533260"/>
            <a:ext cx="2797808" cy="32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95464"/>
              </p:ext>
            </p:extLst>
          </p:nvPr>
        </p:nvGraphicFramePr>
        <p:xfrm>
          <a:off x="871538" y="2674938"/>
          <a:ext cx="7408862" cy="138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3940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</a:tr>
              <a:tr h="989099">
                <a:tc>
                  <a:txBody>
                    <a:bodyPr/>
                    <a:lstStyle/>
                    <a:p>
                      <a:r>
                        <a:rPr lang="ru-RU" dirty="0" smtClean="0"/>
                        <a:t>1. Раскрашивание утюга красками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1.Оформление результата проекта в виде презентации.</a:t>
                      </a:r>
                    </a:p>
                    <a:p>
                      <a:r>
                        <a:rPr lang="ru-RU" dirty="0" smtClean="0"/>
                        <a:t>2.Оформление уголка творчества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проекта: заключительный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-1"/>
            <a:ext cx="4475990" cy="3356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10490"/>
            <a:ext cx="4694327" cy="352074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255"/>
            <a:ext cx="4668010" cy="337499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3356992"/>
            <a:ext cx="4475989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04864"/>
            <a:ext cx="8712968" cy="4464496"/>
          </a:xfrm>
        </p:spPr>
        <p:txBody>
          <a:bodyPr>
            <a:noAutofit/>
          </a:bodyPr>
          <a:lstStyle/>
          <a:p>
            <a:pPr lvl="1"/>
            <a:r>
              <a:rPr lang="ru-RU" sz="1600" dirty="0"/>
              <a:t>Трудовое воспитание подрастающего поколения является одной </a:t>
            </a:r>
            <a:r>
              <a:rPr lang="ru-RU" sz="1600" dirty="0" smtClean="0"/>
              <a:t>из важнейших задач нашего </a:t>
            </a:r>
            <a:r>
              <a:rPr lang="ru-RU" sz="1600" dirty="0"/>
              <a:t>общества. Подготовка молодежи к жизни, </a:t>
            </a:r>
            <a:r>
              <a:rPr lang="ru-RU" sz="1600" dirty="0" smtClean="0"/>
              <a:t>к участию </a:t>
            </a:r>
            <a:r>
              <a:rPr lang="ru-RU" sz="1600" dirty="0"/>
              <a:t>в труде, к </a:t>
            </a:r>
            <a:r>
              <a:rPr lang="ru-RU" sz="1600" dirty="0" smtClean="0"/>
              <a:t>удовлетворению физических </a:t>
            </a:r>
            <a:r>
              <a:rPr lang="ru-RU" sz="1600" dirty="0"/>
              <a:t>и духовных </a:t>
            </a:r>
            <a:r>
              <a:rPr lang="ru-RU" sz="1600" dirty="0" smtClean="0"/>
              <a:t>потребностей сегодня </a:t>
            </a:r>
            <a:r>
              <a:rPr lang="ru-RU" sz="1600" dirty="0"/>
              <a:t>является приоритетным. Активная целеустремленная </a:t>
            </a:r>
            <a:r>
              <a:rPr lang="ru-RU" sz="1600" dirty="0" smtClean="0"/>
              <a:t>личность, способная </a:t>
            </a:r>
            <a:r>
              <a:rPr lang="ru-RU" sz="1600" dirty="0"/>
              <a:t>к самореализации, творчеству, удовлетворению своих интересов </a:t>
            </a:r>
            <a:r>
              <a:rPr lang="ru-RU" sz="1600" dirty="0" smtClean="0"/>
              <a:t>в избранном деле и к самосовершенствованию – является целью воспитательно </a:t>
            </a:r>
            <a:r>
              <a:rPr lang="ru-RU" sz="1600" dirty="0"/>
              <a:t>- образовательной работы всех </a:t>
            </a:r>
            <a:r>
              <a:rPr lang="ru-RU" sz="1600" dirty="0" smtClean="0"/>
              <a:t>образовательных учреждений</a:t>
            </a:r>
            <a:r>
              <a:rPr lang="ru-RU" sz="1600" dirty="0"/>
              <a:t>.</a:t>
            </a:r>
          </a:p>
          <a:p>
            <a:pPr lvl="1"/>
            <a:r>
              <a:rPr lang="ru-RU" sz="1600" dirty="0"/>
              <a:t>Истоки трудового воспитания лежат в дошкольном возрасте, </a:t>
            </a:r>
            <a:r>
              <a:rPr lang="ru-RU" sz="1600" dirty="0" smtClean="0"/>
              <a:t>когда ребенок </a:t>
            </a:r>
            <a:r>
              <a:rPr lang="ru-RU" sz="1600" dirty="0"/>
              <a:t>впервые начинает испытывать потребность в </a:t>
            </a:r>
            <a:r>
              <a:rPr lang="ru-RU" sz="1600" dirty="0" smtClean="0"/>
              <a:t>самостоятельной деятельности</a:t>
            </a:r>
            <a:r>
              <a:rPr lang="ru-RU" sz="1600" dirty="0"/>
              <a:t>, заявляя о своих намерениях и проявляя себя субъектом </a:t>
            </a:r>
            <a:r>
              <a:rPr lang="ru-RU" sz="1600" dirty="0" smtClean="0"/>
              <a:t>своих желаний </a:t>
            </a:r>
            <a:r>
              <a:rPr lang="ru-RU" sz="1600" dirty="0"/>
              <a:t>и интересов. Воспитание этой потребности — одна </a:t>
            </a:r>
            <a:r>
              <a:rPr lang="ru-RU" sz="1600" dirty="0" smtClean="0"/>
              <a:t>из центральных </a:t>
            </a:r>
            <a:r>
              <a:rPr lang="ru-RU" sz="1600" dirty="0"/>
              <a:t>задач трудового воспитания </a:t>
            </a:r>
            <a:r>
              <a:rPr lang="ru-RU" sz="1600" dirty="0" smtClean="0"/>
              <a:t>детей. </a:t>
            </a:r>
          </a:p>
          <a:p>
            <a:pPr lvl="1"/>
            <a:r>
              <a:rPr lang="ru-RU" sz="1600" dirty="0" smtClean="0"/>
              <a:t>Знакомство ребенка с </a:t>
            </a:r>
            <a:r>
              <a:rPr lang="ru-RU" sz="1600" dirty="0"/>
              <a:t>трудом </a:t>
            </a:r>
            <a:r>
              <a:rPr lang="ru-RU" sz="1600" dirty="0" smtClean="0"/>
              <a:t>взрослых – один </a:t>
            </a:r>
            <a:r>
              <a:rPr lang="ru-RU" sz="1600" dirty="0"/>
              <a:t>и</a:t>
            </a:r>
            <a:r>
              <a:rPr lang="ru-RU" sz="1600" dirty="0" smtClean="0"/>
              <a:t>з источников </a:t>
            </a:r>
            <a:r>
              <a:rPr lang="ru-RU" sz="1600" dirty="0"/>
              <a:t>воспитания в нём бережного отношения </a:t>
            </a:r>
            <a:r>
              <a:rPr lang="ru-RU" sz="1600" dirty="0" smtClean="0"/>
              <a:t>к общественному добру</a:t>
            </a:r>
            <a:r>
              <a:rPr lang="ru-RU" sz="1600" dirty="0"/>
              <a:t>. Наблюдая за деятельностью взрослых, они размышляют </a:t>
            </a:r>
            <a:r>
              <a:rPr lang="ru-RU" sz="1600" dirty="0" smtClean="0"/>
              <a:t>о возможности </a:t>
            </a:r>
            <a:r>
              <a:rPr lang="ru-RU" sz="1600" dirty="0"/>
              <a:t>собственными усилиями достичь такого же результата. </a:t>
            </a:r>
            <a:r>
              <a:rPr lang="ru-RU" sz="1600" dirty="0" smtClean="0"/>
              <a:t>Так повышается интерес </a:t>
            </a:r>
            <a:r>
              <a:rPr lang="ru-RU" sz="1600" dirty="0"/>
              <a:t>дошкольников к труду, требовательность к </a:t>
            </a:r>
            <a:r>
              <a:rPr lang="ru-RU" sz="1600" dirty="0" smtClean="0"/>
              <a:t>качеств выполняемой </a:t>
            </a:r>
            <a:r>
              <a:rPr lang="ru-RU" sz="1600" dirty="0"/>
              <a:t>работы. Воспитывая у детей интерес к труду, очень </a:t>
            </a:r>
            <a:r>
              <a:rPr lang="ru-RU" sz="1600" dirty="0" smtClean="0"/>
              <a:t>важно помнить </a:t>
            </a:r>
            <a:r>
              <a:rPr lang="ru-RU" sz="1600" dirty="0"/>
              <a:t>о том, что добиваться от детей результата высокого </a:t>
            </a:r>
            <a:r>
              <a:rPr lang="ru-RU" sz="1600" dirty="0" smtClean="0"/>
              <a:t>качества следует </a:t>
            </a:r>
            <a:r>
              <a:rPr lang="ru-RU" sz="1600" dirty="0"/>
              <a:t>постепенно, сообразно силам и формирующимся </a:t>
            </a:r>
            <a:r>
              <a:rPr lang="ru-RU" sz="1600" dirty="0" smtClean="0"/>
              <a:t>у них </a:t>
            </a:r>
            <a:r>
              <a:rPr lang="ru-RU" sz="1600" dirty="0"/>
              <a:t>навыкам.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4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Участники проекта: дети 2-ой мл. группы, воспитатель.</a:t>
            </a:r>
          </a:p>
          <a:p>
            <a:r>
              <a:rPr lang="ru-RU" dirty="0"/>
              <a:t>Вид проекта: краткосрочный, познавательно-творческий, групповой.</a:t>
            </a:r>
          </a:p>
          <a:p>
            <a:r>
              <a:rPr lang="ru-RU" dirty="0" smtClean="0"/>
              <a:t>Срок </a:t>
            </a:r>
            <a:r>
              <a:rPr lang="ru-RU" dirty="0"/>
              <a:t>реализации: 1 день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err="1" smtClean="0"/>
              <a:t>прокте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</a:t>
            </a:r>
            <a:r>
              <a:rPr lang="ru-RU" dirty="0" smtClean="0"/>
              <a:t>ормировать </a:t>
            </a:r>
            <a:r>
              <a:rPr lang="ru-RU" dirty="0"/>
              <a:t>положительного восприятия труда и умения </a:t>
            </a:r>
            <a:r>
              <a:rPr lang="ru-RU" dirty="0" smtClean="0"/>
              <a:t>выполнять посильные </a:t>
            </a:r>
            <a:r>
              <a:rPr lang="ru-RU" dirty="0"/>
              <a:t>трудовые действия.</a:t>
            </a:r>
          </a:p>
          <a:p>
            <a:r>
              <a:rPr lang="ru-RU" dirty="0"/>
              <a:t>Приучать </a:t>
            </a:r>
            <a:r>
              <a:rPr lang="ru-RU" dirty="0" smtClean="0"/>
              <a:t>к труду взрослых</a:t>
            </a:r>
          </a:p>
          <a:p>
            <a:r>
              <a:rPr lang="ru-RU" dirty="0" smtClean="0"/>
              <a:t>Продолжать </a:t>
            </a:r>
            <a:r>
              <a:rPr lang="ru-RU" dirty="0"/>
              <a:t>раскрывать перед детьми удивительный, многообразный мир, мир продуктов творческой деятельности человека, вызвать восхищение людьми труда.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Познакомить </a:t>
            </a:r>
            <a:r>
              <a:rPr lang="ru-RU" dirty="0"/>
              <a:t>детей с профессией </a:t>
            </a:r>
            <a:r>
              <a:rPr lang="ru-RU" dirty="0" smtClean="0"/>
              <a:t>прачка, с </a:t>
            </a:r>
            <a:r>
              <a:rPr lang="ru-RU" dirty="0"/>
              <a:t>историей </a:t>
            </a:r>
            <a:r>
              <a:rPr lang="ru-RU" dirty="0" smtClean="0"/>
              <a:t>утюга</a:t>
            </a:r>
          </a:p>
          <a:p>
            <a:r>
              <a:rPr lang="ru-RU" dirty="0"/>
              <a:t>П</a:t>
            </a:r>
            <a:r>
              <a:rPr lang="ru-RU" dirty="0" smtClean="0"/>
              <a:t>обудить </a:t>
            </a:r>
            <a:r>
              <a:rPr lang="ru-RU" dirty="0"/>
              <a:t>понимать назначение и функции </a:t>
            </a:r>
            <a:r>
              <a:rPr lang="ru-RU" dirty="0" smtClean="0"/>
              <a:t>утюга.</a:t>
            </a:r>
          </a:p>
          <a:p>
            <a:r>
              <a:rPr lang="ru-RU" dirty="0" smtClean="0"/>
              <a:t>Познакомить детей с правилами глажки полотенец, платочков.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навыки обслуживания себя, поддержания в чистоте </a:t>
            </a:r>
            <a:r>
              <a:rPr lang="ru-RU" dirty="0" smtClean="0"/>
              <a:t>и опрятности </a:t>
            </a:r>
            <a:r>
              <a:rPr lang="ru-RU" dirty="0"/>
              <a:t>одежды.</a:t>
            </a:r>
          </a:p>
          <a:p>
            <a:r>
              <a:rPr lang="ru-RU" dirty="0"/>
              <a:t>Развивать и поддерживать интерес детей к труду взрослых, желание помочь, соблюдать чистоту и порядок.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познавательную активность, творчество, мелкую моторику рук.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Расширение представлений о труде взрослых у детей </a:t>
            </a:r>
            <a:r>
              <a:rPr lang="ru-RU" dirty="0" smtClean="0"/>
              <a:t>дошкольного возраста</a:t>
            </a:r>
            <a:r>
              <a:rPr lang="ru-RU" dirty="0"/>
              <a:t>.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коммуникативных, творческих способностей </a:t>
            </a:r>
            <a:r>
              <a:rPr lang="ru-RU" dirty="0" smtClean="0"/>
              <a:t>детей </a:t>
            </a:r>
          </a:p>
          <a:p>
            <a:r>
              <a:rPr lang="ru-RU" dirty="0"/>
              <a:t>Расширение представлений </a:t>
            </a:r>
            <a:r>
              <a:rPr lang="ru-RU" dirty="0" smtClean="0"/>
              <a:t>о профессии прачка, об истории утюга и его применении</a:t>
            </a:r>
          </a:p>
          <a:p>
            <a:r>
              <a:rPr lang="ru-RU" dirty="0" smtClean="0"/>
              <a:t>Закрепление правил обращения с утюгом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36860"/>
              </p:ext>
            </p:extLst>
          </p:nvPr>
        </p:nvGraphicFramePr>
        <p:xfrm>
          <a:off x="871538" y="2674938"/>
          <a:ext cx="68688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407"/>
                <a:gridCol w="3434407"/>
              </a:tblGrid>
              <a:tr h="538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</a:tr>
              <a:tr h="1277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1.Анализ проблемы: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 Что такое утюг?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Для чего он нужен?</a:t>
                      </a:r>
                      <a:r>
                        <a:rPr lang="ru-RU" sz="1800" b="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effectLst/>
                        </a:rPr>
                        <a:t>Кто в детском саду занимается глажкой белья?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effectLst/>
                        </a:rPr>
                        <a:t>2.Ч</a:t>
                      </a:r>
                      <a:r>
                        <a:rPr lang="ru-RU" sz="1800" b="0" dirty="0" smtClean="0">
                          <a:effectLst/>
                        </a:rPr>
                        <a:t>то необходимо для реализации проекта.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Формулирует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цель и задачи проекта.</a:t>
                      </a:r>
                    </a:p>
                    <a:p>
                      <a:r>
                        <a:rPr lang="ru-RU" dirty="0" smtClean="0"/>
                        <a:t>Определяет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виды деятельности и продукт проекта</a:t>
                      </a:r>
                    </a:p>
                    <a:p>
                      <a:r>
                        <a:rPr lang="ru-RU" dirty="0" smtClean="0"/>
                        <a:t>Создание необходимых условий для реализации проекта.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проекта: подготовительный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426621"/>
              </p:ext>
            </p:extLst>
          </p:nvPr>
        </p:nvGraphicFramePr>
        <p:xfrm>
          <a:off x="871538" y="2674938"/>
          <a:ext cx="7408862" cy="247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/>
                <a:gridCol w="3704431"/>
              </a:tblGrid>
              <a:tr h="466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</a:tr>
              <a:tr h="77307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Беседа</a:t>
                      </a:r>
                      <a:r>
                        <a:rPr lang="ru-RU" baseline="0" dirty="0" smtClean="0"/>
                        <a:t> «Что такое утюг, для чего он нужен?»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Экскурсия в прачечную детского сада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Самостоятельно</a:t>
                      </a:r>
                      <a:r>
                        <a:rPr lang="ru-RU" baseline="0" dirty="0" smtClean="0"/>
                        <a:t> в игровой форме дети гладят простынки и пеленки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1.Проведение с детьми бесед</a:t>
                      </a:r>
                      <a:r>
                        <a:rPr lang="ru-RU" baseline="0" dirty="0" smtClean="0"/>
                        <a:t> на основную тему проекта</a:t>
                      </a:r>
                    </a:p>
                    <a:p>
                      <a:r>
                        <a:rPr lang="ru-RU" baseline="0" dirty="0" smtClean="0"/>
                        <a:t>2.Организация экскурсии в прачечную</a:t>
                      </a:r>
                    </a:p>
                    <a:p>
                      <a:r>
                        <a:rPr lang="ru-RU" dirty="0" smtClean="0"/>
                        <a:t>3. Проведение</a:t>
                      </a:r>
                      <a:r>
                        <a:rPr lang="ru-RU" baseline="0" dirty="0" smtClean="0"/>
                        <a:t> игры «Глажка белья»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проекта: основной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5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r="21321"/>
          <a:stretch/>
        </p:blipFill>
        <p:spPr>
          <a:xfrm>
            <a:off x="107504" y="2455410"/>
            <a:ext cx="2592288" cy="395788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b="6638"/>
          <a:stretch/>
        </p:blipFill>
        <p:spPr>
          <a:xfrm>
            <a:off x="6300192" y="332656"/>
            <a:ext cx="2992774" cy="4208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493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Проект по трудовому воспитанию  во второй младшей группе  детского сада «День утюга»</vt:lpstr>
      <vt:lpstr>Актуальность темы:</vt:lpstr>
      <vt:lpstr>О прокте:</vt:lpstr>
      <vt:lpstr>Цель проекта:</vt:lpstr>
      <vt:lpstr>Задачи проекта:</vt:lpstr>
      <vt:lpstr>Предполагаемый результат:</vt:lpstr>
      <vt:lpstr>Этап проекта: подготовительный</vt:lpstr>
      <vt:lpstr>Этап проекта: основной</vt:lpstr>
      <vt:lpstr>Презентация PowerPoint</vt:lpstr>
      <vt:lpstr>Презентация PowerPoint</vt:lpstr>
      <vt:lpstr>Этап проекта: заключительный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трудовому воспитанию  во второй младшей группе  детского сада «День утюга»</dc:title>
  <dc:creator>Acer</dc:creator>
  <cp:lastModifiedBy>Acer</cp:lastModifiedBy>
  <cp:revision>7</cp:revision>
  <dcterms:created xsi:type="dcterms:W3CDTF">2023-02-13T07:16:52Z</dcterms:created>
  <dcterms:modified xsi:type="dcterms:W3CDTF">2023-02-13T08:43:51Z</dcterms:modified>
</cp:coreProperties>
</file>