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/>
              <a:t>«Календарь поведения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в средней группе</a:t>
            </a:r>
            <a:br>
              <a:rPr lang="ru-RU" dirty="0" smtClean="0"/>
            </a:br>
            <a:r>
              <a:rPr lang="ru-RU" dirty="0" smtClean="0"/>
              <a:t>«Почемучки»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509120"/>
            <a:ext cx="3736504" cy="1185168"/>
          </a:xfrm>
        </p:spPr>
        <p:txBody>
          <a:bodyPr/>
          <a:lstStyle/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Толстых Анна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5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78010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667" y1="69267" x2="18667" y2="69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5580112" cy="39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712969" cy="417646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Одной из целевых установок ФГОС ДО является создание условий социальной ситуации развития дошкольников, открывающей возможности позитивной социализации ребенка, его всестороннего личностного морально-нравственного и познавательного развития, развития инициативы и творческих способностей, на основе соответствующих дошкольному возрасту видов деятельности, сотрудничества со взрослыми и сверстниками в зоне его ближайшего развития.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социализация зависит от взрослых, в стенах детского сада, где дети получают первый опыт широкого эмоционального и практического взаимодействия со взрослыми и сверстниками, способствующей раскрытию детской индивидуальности, развитию социальных, интеллектуальных, физических качеств, инициативности, самостоятельности, успешной подготовке к обучению в школе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дальнейшем и ко взрослой жизни.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sz="3600" dirty="0"/>
              <a:t>Календарь поведения»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как </a:t>
            </a:r>
            <a:r>
              <a:rPr lang="ru-RU" sz="3600" dirty="0"/>
              <a:t>средство в формировании социально-коммуникативного развития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4881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492896"/>
            <a:ext cx="8064896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процессе позитивной социализации личности ребенка помимо коммуникативной и игровой деятельности, в средней группе дошкольного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возраста используются традиционные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методы, формы и средства образовательной деятельности, а также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технологии: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Волонтерство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Утренний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вечерний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круг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Участие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социальных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акциях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Процесс позитивной социализации личности ребенка средней группы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79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средней группе дошкольного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 реализуется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«Календарь поведения», где в процессе совместной с педагогом деятельности ребенок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усваивает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только нравственные, этические представления, нормы социального поведения, но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коммуникативные навыки,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овладевает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способами действий,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управлять своим поведением и деятельностью,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 инициативу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проекта</a:t>
            </a:r>
            <a:br>
              <a:rPr lang="ru-RU" dirty="0" smtClean="0"/>
            </a:br>
            <a:r>
              <a:rPr lang="ru-RU" dirty="0" smtClean="0"/>
              <a:t>«Календарь поведения»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2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16832"/>
            <a:ext cx="4032447" cy="388843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группе, при собеседовании с детьми, были коллективно составлены правила, которых необходимо придерживаться ежедневно каждому ребенку: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взрослыми и сверстниками;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взаимовыручка и взаимопомощь, формирование способности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договариваться друг с другом и т.д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проекта</a:t>
            </a:r>
            <a:br>
              <a:rPr lang="ru-RU" dirty="0" smtClean="0"/>
            </a:br>
            <a:r>
              <a:rPr lang="ru-RU" dirty="0" smtClean="0"/>
              <a:t>«Календарь поведения»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9528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дня педагог, а также дети,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взаимодействовать в различных видах деятельности, не нарушая правил коллективного договора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«Вечернем круге»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заполнение «Календаря поведения» каждого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28" y="2132856"/>
            <a:ext cx="4074776" cy="404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7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4104456" cy="252028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еленый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группы были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соблюдены;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группы были нарушены;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Смешанные цвета -(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)-правила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группы усвоены и соблюдены частично.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Условные обозначения </a:t>
            </a:r>
            <a:br>
              <a:rPr lang="ru-RU" dirty="0" smtClean="0"/>
            </a:br>
            <a:r>
              <a:rPr lang="ru-RU" dirty="0" smtClean="0"/>
              <a:t>«Календаря поведения»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292475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7" r="12667" b="18800"/>
          <a:stretch/>
        </p:blipFill>
        <p:spPr>
          <a:xfrm>
            <a:off x="971600" y="4365104"/>
            <a:ext cx="3071529" cy="23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4824536" cy="5085184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эмоционального благополучия через: непосредственное общение с каждым ребенком; уважительное отношение к каждому ребенку, к его чувствам и потребностям;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позитивных, доброжелательных, доброжелательных отношений между детьми, в том числе принадлежащим к разным национально-культурным религиозным общностям;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коммуникативных способностей детей, позволяющих разрешить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Конфликтные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ситуации со сверстниками; развитие умения работать в группе сверстников;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овладения культурными средствами деятельности;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заимодействие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родителями 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вопросам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проектов и усвоения образовательной программы детского сада.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для реализации проекта: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62" y="1628800"/>
            <a:ext cx="3740160" cy="49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5256583" cy="459312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данным направлением работы по формированию социально-коммуникативного развития детей была проведена консультация с родителями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Где была донесена актуальность выбранного проекта, основные цели и задачи и планируемый результат.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Календарь поведения» вызвал положительный отклик у родителей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заметившие изменения в социальном поведении, нравственных, этических и коммуникативных навыков своего ребенка, решили и дома продолжить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«Календарь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поведения».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родителями: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"/>
          <a:stretch/>
        </p:blipFill>
        <p:spPr>
          <a:xfrm>
            <a:off x="5724128" y="2122788"/>
            <a:ext cx="3097536" cy="4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5819"/>
            <a:ext cx="8568951" cy="2769757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нициативу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самостоятельность в игре, общении, выборе рода занятий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участников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совместной деятельности;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детей в совместных играх;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Сформировал положительное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ребенка к себе, другим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людям, окружающему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коммуникативной и социальной компетентности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Проявилось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взаимодействие со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сверстниками и взрослыми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Сформировалась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договариваться, учитывать интересы друг друга, умения сопереживать неудачам и радоваться успехам других,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авыки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в команде;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равственные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 дошкольников, повышение нравственной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культуры, развитие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толерантности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Долгосрочный проект уже  сформировал у детей: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517232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Данный опыт работы может быть интересен и </a:t>
            </a:r>
            <a:r>
              <a:rPr lang="ru-RU" b="1" dirty="0" smtClean="0"/>
              <a:t>применен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в работу педагогами дошкольного образования, </a:t>
            </a:r>
            <a:endParaRPr lang="ru-RU" b="1" dirty="0" smtClean="0"/>
          </a:p>
          <a:p>
            <a:pPr algn="ctr"/>
            <a:r>
              <a:rPr lang="ru-RU" b="1" dirty="0" smtClean="0"/>
              <a:t>a </a:t>
            </a:r>
            <a:r>
              <a:rPr lang="ru-RU" b="1" dirty="0"/>
              <a:t>также родителями </a:t>
            </a:r>
            <a:r>
              <a:rPr lang="ru-RU" b="1" dirty="0" smtClean="0"/>
              <a:t>воспитанников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1341" y1="91034" x2="51341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28" y="5341280"/>
            <a:ext cx="767400" cy="1492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1341" y1="91034" x2="51341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84953"/>
            <a:ext cx="767400" cy="14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</TotalTime>
  <Words>611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«Календарь поведения» в средней группе «Почемучки»</vt:lpstr>
      <vt:lpstr>«Календарь поведения»  как средство в формировании социально-коммуникативного развития дошкольников</vt:lpstr>
      <vt:lpstr>Процесс позитивной социализации личности ребенка средней группы</vt:lpstr>
      <vt:lpstr>Реализация проекта «Календарь поведения»</vt:lpstr>
      <vt:lpstr>Реализация проекта «Календарь поведения»</vt:lpstr>
      <vt:lpstr>Условные обозначения  «Календаря поведения»</vt:lpstr>
      <vt:lpstr>Условия для реализации проекта:</vt:lpstr>
      <vt:lpstr>Взаимодействие с родителями:</vt:lpstr>
      <vt:lpstr>Долгосрочный проект уже  сформировал у детей: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«Календарь поведения» в средней группе «Почемучки»</dc:title>
  <dc:creator>Евгений Толстых</dc:creator>
  <cp:lastModifiedBy>Евгений Толстых</cp:lastModifiedBy>
  <cp:revision>6</cp:revision>
  <dcterms:created xsi:type="dcterms:W3CDTF">2024-04-25T06:30:35Z</dcterms:created>
  <dcterms:modified xsi:type="dcterms:W3CDTF">2024-04-25T07:30:00Z</dcterms:modified>
</cp:coreProperties>
</file>