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73" r:id="rId9"/>
    <p:sldId id="274" r:id="rId10"/>
    <p:sldId id="262" r:id="rId11"/>
    <p:sldId id="265" r:id="rId12"/>
    <p:sldId id="268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654" autoAdjust="0"/>
    <p:restoredTop sz="94660"/>
  </p:normalViewPr>
  <p:slideViewPr>
    <p:cSldViewPr>
      <p:cViewPr>
        <p:scale>
          <a:sx n="50" d="100"/>
          <a:sy n="50" d="100"/>
        </p:scale>
        <p:origin x="-69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E85FB-C2AB-4C91-B7AD-3F0A8DE6ED58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B789C-4BA3-4429-BA4B-3B5FEA391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1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B789C-4BA3-4429-BA4B-3B5FEA391E5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3334" y="4005064"/>
            <a:ext cx="3721517" cy="1152128"/>
          </a:xfrm>
          <a:solidFill>
            <a:schemeClr val="bg1">
              <a:alpha val="66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проекта: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Дмитриева Анна Алексеевна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99900" y="111385"/>
            <a:ext cx="4544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«Насекомые»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234446"/>
            <a:ext cx="3914167" cy="52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060"/>
            <a:ext cx="9144000" cy="691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187624" y="188640"/>
            <a:ext cx="3456384" cy="1512168"/>
          </a:xfrm>
          <a:prstGeom prst="round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2952328" cy="393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6672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4248472" cy="151216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«Летает-не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летает»,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«Бабочка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«Польза/вред насекомых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4"/>
            <a:ext cx="8352928" cy="2088232"/>
          </a:xfrm>
          <a:prstGeom prst="round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6136" y="3140968"/>
            <a:ext cx="3096344" cy="1923969"/>
          </a:xfrm>
          <a:prstGeom prst="round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955"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Просмотр  познавательного мультфильма на тему «Насекомые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5544616" cy="4158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19734"/>
            <a:ext cx="8362683" cy="1729145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«Какие насекомые окружают нас на прогулке?»,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Особенности насекомых»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Какие насекомые могут причинить боль человеку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?»,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 Как нужно относиться к насекомым, чтобы они не обидели нас?»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5880"/>
          <a:stretch/>
        </p:blipFill>
        <p:spPr>
          <a:xfrm rot="16200000">
            <a:off x="-346110" y="2669033"/>
            <a:ext cx="3723322" cy="26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274639"/>
            <a:ext cx="6840760" cy="1282153"/>
          </a:xfrm>
          <a:prstGeom prst="round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ппликации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тему: «Насекомые»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84168" y="2204863"/>
            <a:ext cx="2960948" cy="296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7" b="12133"/>
          <a:stretch/>
        </p:blipFill>
        <p:spPr>
          <a:xfrm rot="5400000">
            <a:off x="2832349" y="2901671"/>
            <a:ext cx="3342013" cy="2310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31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187624" y="404664"/>
            <a:ext cx="6768752" cy="1008112"/>
          </a:xfrm>
          <a:prstGeom prst="round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тему «Насекомые»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10.userapi.com/c857620/v857620209/85be8/8PIy9a36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3" y="3429000"/>
            <a:ext cx="5033840" cy="2825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1.userapi.com/c853428/v853428209/100b4f/0DGmBkBX21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r="10902"/>
          <a:stretch/>
        </p:blipFill>
        <p:spPr bwMode="auto">
          <a:xfrm>
            <a:off x="4788024" y="1818726"/>
            <a:ext cx="4176464" cy="2918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Коллективная работа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«Веселые пчелки»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57399"/>
            <a:ext cx="7200800" cy="540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68574" y="305222"/>
            <a:ext cx="6768752" cy="1251570"/>
          </a:xfrm>
          <a:prstGeom prst="roundRec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Актуальность темы: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5761" y="887399"/>
            <a:ext cx="8892480" cy="5832648"/>
          </a:xfrm>
          <a:prstGeom prst="roundRect">
            <a:avLst/>
          </a:prstGeom>
          <a:solidFill>
            <a:srgbClr val="92D05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4765" y="1052736"/>
            <a:ext cx="8839236" cy="51398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удивительная пора в природе,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красоту можно увидеть на каждом шагу.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Нужно только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упустить увлекательные моменты, а показать их детям.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Однажды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 время прогулки дети увидели насекомых.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Реакция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ребят была неоднозначной. Часть детей выразили радость и неподдельный интерес, другие - испугались.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такие ребята, которые предложили уничтожить насекомых. Мнения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разделились…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ходе беседы выяснилось, что знания дошкольников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насекомых очень скудные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возникли проблемные вопросы: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Нужны ли насекомые?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вред они приносят? »</a:t>
            </a:r>
          </a:p>
        </p:txBody>
      </p:sp>
    </p:spTree>
    <p:extLst>
      <p:ext uri="{BB962C8B-B14F-4D97-AF65-F5344CB8AC3E}">
        <p14:creationId xmlns:p14="http://schemas.microsoft.com/office/powerpoint/2010/main" val="19211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6"/>
            <a:ext cx="9144000" cy="698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1556792"/>
            <a:ext cx="8208912" cy="4063751"/>
          </a:xfrm>
          <a:prstGeom prst="roundRect">
            <a:avLst/>
          </a:prstGeom>
          <a:solidFill>
            <a:srgbClr val="92D05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391973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2700">
                  <a:noFill/>
                  <a:prstDash val="solid"/>
                </a:ln>
              </a:rPr>
              <a:t>Участники проекта: дети средней группы, родители, воспитатели</a:t>
            </a:r>
          </a:p>
          <a:p>
            <a:r>
              <a:rPr lang="ru-RU" sz="3600" dirty="0">
                <a:ln w="12700">
                  <a:noFill/>
                  <a:prstDash val="solid"/>
                </a:ln>
              </a:rPr>
              <a:t>Вид </a:t>
            </a:r>
            <a:r>
              <a:rPr lang="ru-RU" sz="3600" dirty="0" smtClean="0">
                <a:ln w="12700">
                  <a:noFill/>
                  <a:prstDash val="solid"/>
                </a:ln>
              </a:rPr>
              <a:t>проекта: информационно-исследовательский</a:t>
            </a:r>
            <a:r>
              <a:rPr lang="ru-RU" sz="3600" dirty="0">
                <a:ln w="12700">
                  <a:noFill/>
                  <a:prstDash val="solid"/>
                </a:ln>
              </a:rPr>
              <a:t>, творческий</a:t>
            </a:r>
            <a:endParaRPr lang="ru-RU" sz="3600" dirty="0" smtClean="0">
              <a:ln w="12700">
                <a:noFill/>
                <a:prstDash val="solid"/>
              </a:ln>
            </a:endParaRPr>
          </a:p>
          <a:p>
            <a:r>
              <a:rPr lang="ru-RU" sz="3600" dirty="0" smtClean="0">
                <a:ln w="12700">
                  <a:noFill/>
                  <a:prstDash val="solid"/>
                </a:ln>
              </a:rPr>
              <a:t>Сроки </a:t>
            </a:r>
            <a:r>
              <a:rPr lang="ru-RU" sz="3600" dirty="0">
                <a:ln w="12700">
                  <a:noFill/>
                  <a:prstDash val="solid"/>
                </a:ln>
              </a:rPr>
              <a:t>реализации</a:t>
            </a:r>
            <a:r>
              <a:rPr lang="ru-RU" sz="3600" dirty="0" smtClean="0">
                <a:ln w="12700">
                  <a:noFill/>
                  <a:prstDash val="solid"/>
                </a:ln>
              </a:rPr>
              <a:t>: долгосрочный</a:t>
            </a:r>
            <a:endParaRPr lang="ru-RU" sz="3600" dirty="0">
              <a:ln w="12700">
                <a:noFill/>
                <a:prstDash val="solid"/>
              </a:ln>
            </a:endParaRPr>
          </a:p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6246" y="314127"/>
            <a:ext cx="3418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проекте: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5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36" y="-104776"/>
            <a:ext cx="9163436" cy="697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912" y="0"/>
            <a:ext cx="3021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Цель проекта: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6442" y="2132856"/>
            <a:ext cx="34563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Задачи проекта: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620688"/>
            <a:ext cx="8640960" cy="1512168"/>
          </a:xfrm>
          <a:prstGeom prst="round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692696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у дошкольников чётких представлений об особенностях внешнего вида и жизненного цикла насекомых, пользе насекомых для человека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46" y="3140968"/>
            <a:ext cx="9137154" cy="3456384"/>
          </a:xfrm>
          <a:prstGeom prst="round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2996952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Расширять и углублять знания детей об особенностях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внешнего вида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насекомых;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знания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цикле развития насекомых, способе питания, образе жизни, окрасе в соответствии с местом обитания, защите от врагов, пользе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вреде для человека;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у детей познавательную активность, активизировать и обогащать словарь;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интерес к исследовательской деятельности;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Воспитание у детей  бережного отношения к живой природе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167"/>
            <a:ext cx="9144000" cy="706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67544" y="1700808"/>
            <a:ext cx="8496944" cy="2808312"/>
          </a:xfrm>
          <a:prstGeom prst="roundRect">
            <a:avLst/>
          </a:prstGeom>
          <a:solidFill>
            <a:srgbClr val="92D05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572" y="1700808"/>
            <a:ext cx="7992888" cy="288117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Какие насекомые окружают нас на прогулке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«Особенности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насекомых, их строение»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«Какую пользу приносят насекомые человеку?» «Какие насекомые могут причинить боль человеку?»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нужно относиться к насекомым, чтобы они не обидели нас?»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4098" y="332656"/>
            <a:ext cx="57558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Проблемные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65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4205" y="123230"/>
            <a:ext cx="7775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Предполагаемый результат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268760"/>
            <a:ext cx="8466163" cy="4248472"/>
          </a:xfrm>
          <a:prstGeom prst="roundRect">
            <a:avLst/>
          </a:prstGeom>
          <a:solidFill>
            <a:srgbClr val="92D05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ru-RU" dirty="0" smtClean="0"/>
              <a:t> </a:t>
            </a:r>
            <a:r>
              <a:rPr lang="ru-RU" sz="2400" dirty="0" smtClean="0"/>
              <a:t>Сформируются представления об особенностях строения, внешнего вида насекомых их питания и пользе (вреде) для человека;</a:t>
            </a:r>
          </a:p>
          <a:p>
            <a:pPr marL="0" indent="0" algn="just"/>
            <a:r>
              <a:rPr lang="ru-RU" sz="2400" dirty="0" smtClean="0"/>
              <a:t>Расширение кругозора, словарного запаса детей;</a:t>
            </a:r>
          </a:p>
          <a:p>
            <a:pPr marL="0" indent="0" algn="just"/>
            <a:r>
              <a:rPr lang="ru-RU" sz="2400" dirty="0" smtClean="0"/>
              <a:t>Получение положительного эмоционального отклика от совместной деятельности участников проекта;</a:t>
            </a:r>
          </a:p>
          <a:p>
            <a:pPr marL="0" indent="0" algn="just"/>
            <a:r>
              <a:rPr lang="ru-RU" sz="2400" dirty="0" smtClean="0"/>
              <a:t>Повышение интереса к исследовательской деятельности;</a:t>
            </a:r>
          </a:p>
          <a:p>
            <a:pPr marL="0" indent="0" algn="just"/>
            <a:r>
              <a:rPr lang="ru-RU" sz="2400" dirty="0" smtClean="0"/>
              <a:t>Заинтересованность и активность участников проекта в реализации творческой деятельности.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20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0284" y="0"/>
            <a:ext cx="35862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проекта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018575"/>
              </p:ext>
            </p:extLst>
          </p:nvPr>
        </p:nvGraphicFramePr>
        <p:xfrm>
          <a:off x="395536" y="1844824"/>
          <a:ext cx="8353435" cy="378294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592795"/>
                <a:gridCol w="2160240"/>
                <a:gridCol w="3600400"/>
              </a:tblGrid>
              <a:tr h="563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родителей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810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1.Анализ проблемы: «Как вести себя на прогулке, не подвергаясь опасности насекомых».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Определяют, что необходимо для реализации проекта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Постановка проблемных вопросов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Осмысление задач проекта.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Принятие задач проекта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Помощь в подготовке (наглядного  и раздаточного материала)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Актуализация проблемных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ситуаций;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целей и задач в рамках проекта;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Постановка задач перед участниками проекта;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Прогнозирование предполагаемых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результатов проектной деятельности;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Подбор методической литературы , дидактического материала, презентаций, экскурсий по данной тематике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плана, форм и методов по работе над проектной деятельностью;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НОД, бесед с детьми, консультаций для родителей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43147" y="620688"/>
            <a:ext cx="45720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Подготовительный: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6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61555"/>
            <a:ext cx="52669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Основной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373333"/>
              </p:ext>
            </p:extLst>
          </p:nvPr>
        </p:nvGraphicFramePr>
        <p:xfrm>
          <a:off x="323528" y="908720"/>
          <a:ext cx="8604956" cy="506086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276364"/>
                <a:gridCol w="2583611"/>
                <a:gridCol w="2744981"/>
              </a:tblGrid>
              <a:tr h="326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37871">
                <a:tc>
                  <a:txBody>
                    <a:bodyPr/>
                    <a:lstStyle/>
                    <a:p>
                      <a:pPr marL="209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Просмотр  познавательного мультфильма на тему «Насекомые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»;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Дидактические игры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«Летает-не летает», «Бабочка», «Польза/вред насекомых».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3.Беседы на тему: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«Какие насекомые окружают нас на прогулке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?»,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«Особенности насекомых»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Какие насекомые могут причинить боль человеку?»,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«Польза и вред насекомых»,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нужно относиться к насекомым, чтобы они не обидели нас?»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Чтение художественной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литературы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Художественно-эстетическая деятельность на тему: «На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секомые»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Прогулки и наблюдение на участке за насекомыми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 Подвижные игры с детьми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 Привлечение родителей к данной тематике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 подбирают различные дидактические игры на тему «Насекомые»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Получают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консультации: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помощь при укусах насекомых»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«Любовь к природе»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«Безопасность детей летом»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различной  художественной литературы о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насекомых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Игровая, исследовательская, познавательная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59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060"/>
            <a:ext cx="9144000" cy="691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50411" y="522971"/>
            <a:ext cx="36431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Заключительный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45880"/>
              </p:ext>
            </p:extLst>
          </p:nvPr>
        </p:nvGraphicFramePr>
        <p:xfrm>
          <a:off x="611560" y="1412777"/>
          <a:ext cx="8352928" cy="367240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664296"/>
                <a:gridCol w="2520280"/>
                <a:gridCol w="3168352"/>
              </a:tblGrid>
              <a:tr h="255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родителей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085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детей  в различных играх о насекомых.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совместной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стенгазеты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тему «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Насекомые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Посещение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выставки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 на тему «Насекомые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Индивидуальное консультации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Педагог организует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стенгазету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тему «Насекомые»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Коллективное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участие воспитанников в международной творческой выставке «Лето красное», номинация «Декоративно-прикладное творчество» с работой «Веселые пчелки»</a:t>
                      </a:r>
                    </a:p>
                  </a:txBody>
                  <a:tcPr marL="68580" marR="68580" marT="0" marB="0"/>
                </a:tc>
              </a:tr>
              <a:tr h="1708526">
                <a:tc gridSpan="3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Подведение итогов проектной деятельности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Подготовка презентации проекта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Оформление фото отчетов по проектной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деятельности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023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648</Words>
  <Application>Microsoft Office PowerPoint</Application>
  <PresentationFormat>Экран (4:3)</PresentationFormat>
  <Paragraphs>107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Основной</vt:lpstr>
      <vt:lpstr>Заключительный</vt:lpstr>
      <vt:lpstr>Дидактические игры:  «Летает-не летает»,  «Бабочка»,  «Польза/вред насекомых»</vt:lpstr>
      <vt:lpstr>Беседы на тему:   «Какие насекомые окружают нас на прогулке?»,  «Особенности насекомых»  «Какие насекомые могут причинить боль человеку?»,  « Как нужно относиться к насекомым, чтобы они не обидели нас?» </vt:lpstr>
      <vt:lpstr> Аппликации на тему: «Насекомые» </vt:lpstr>
      <vt:lpstr>Презентация PowerPoint</vt:lpstr>
      <vt:lpstr>Коллективная работа  «Веселые пчелки»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Евгений</cp:lastModifiedBy>
  <cp:revision>37</cp:revision>
  <dcterms:created xsi:type="dcterms:W3CDTF">2019-08-29T08:19:24Z</dcterms:created>
  <dcterms:modified xsi:type="dcterms:W3CDTF">2020-11-29T11:29:53Z</dcterms:modified>
</cp:coreProperties>
</file>