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74" r:id="rId10"/>
    <p:sldId id="262" r:id="rId11"/>
    <p:sldId id="265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4660"/>
  </p:normalViewPr>
  <p:slideViewPr>
    <p:cSldViewPr>
      <p:cViewPr>
        <p:scale>
          <a:sx n="60" d="100"/>
          <a:sy n="60" d="100"/>
        </p:scale>
        <p:origin x="-8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3334" y="4005064"/>
            <a:ext cx="3721517" cy="1152128"/>
          </a:xfrm>
          <a:solidFill>
            <a:schemeClr val="bg1">
              <a:alpha val="66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Дмитриева Анна Алексеевна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9900" y="111385"/>
            <a:ext cx="4544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«Насекомые»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34446"/>
            <a:ext cx="3914167" cy="52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060"/>
            <a:ext cx="9144000" cy="69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855683" y="980728"/>
            <a:ext cx="3456384" cy="1512168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64" y="890935"/>
            <a:ext cx="4248472" cy="151216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«Летает-не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летает»,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«Бабочка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«Польза/вред насекомых».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9" y="2348880"/>
            <a:ext cx="2592288" cy="3456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87" y="980728"/>
            <a:ext cx="2664296" cy="35523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72696" y="260648"/>
            <a:ext cx="3598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этап: Основной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6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352928" cy="1781036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9735"/>
            <a:ext cx="8362683" cy="155588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«Какие насекомые окружают нас на прогулке?»,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насекомых»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насекомые могут причинить боль человеку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Как нужно относиться к насекомым, чтобы они не обидели нас?»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3140968"/>
            <a:ext cx="3096344" cy="1923969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95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 познавательного мультфильма на тему «Насекомые».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5040560" cy="3780420"/>
          </a:xfrm>
        </p:spPr>
      </p:pic>
    </p:spTree>
    <p:extLst>
      <p:ext uri="{BB962C8B-B14F-4D97-AF65-F5344CB8AC3E}">
        <p14:creationId xmlns:p14="http://schemas.microsoft.com/office/powerpoint/2010/main" val="36928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5880"/>
          <a:stretch/>
        </p:blipFill>
        <p:spPr>
          <a:xfrm rot="16200000">
            <a:off x="-344581" y="2678341"/>
            <a:ext cx="3712483" cy="266429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74639"/>
            <a:ext cx="6840760" cy="1282153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ппликации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тему: «Насекомые»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84168" y="2213484"/>
            <a:ext cx="2952328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7" b="12133"/>
          <a:stretch/>
        </p:blipFill>
        <p:spPr>
          <a:xfrm rot="5400000">
            <a:off x="2833850" y="2909900"/>
            <a:ext cx="33322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404664"/>
            <a:ext cx="6768752" cy="1008112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тему «Насекомые»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10.userapi.com/c857620/v857620209/85be8/8PIy9a36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392488" cy="24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c853428/v853428209/100b4f/0DGmBkBX21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r="10902"/>
          <a:stretch/>
        </p:blipFill>
        <p:spPr bwMode="auto">
          <a:xfrm>
            <a:off x="5220072" y="2120651"/>
            <a:ext cx="3744416" cy="26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8574" y="305222"/>
            <a:ext cx="6768752" cy="1251570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«Веселые пчелки»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40" y="1772816"/>
            <a:ext cx="6587686" cy="4940765"/>
          </a:xfrm>
        </p:spPr>
      </p:pic>
    </p:spTree>
    <p:extLst>
      <p:ext uri="{BB962C8B-B14F-4D97-AF65-F5344CB8AC3E}">
        <p14:creationId xmlns:p14="http://schemas.microsoft.com/office/powerpoint/2010/main" val="16198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Актуальность темы: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761" y="887399"/>
            <a:ext cx="8892480" cy="5832648"/>
          </a:xfrm>
          <a:prstGeom prst="roundRect">
            <a:avLst/>
          </a:prstGeom>
          <a:solidFill>
            <a:srgbClr val="92D05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765" y="1052736"/>
            <a:ext cx="8839236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удивительная пора в природе,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красоту можно увидеть на каждом шагу.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только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упустить увлекательные моменты, а показать их детям.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время прогулки дети увидели насекомых.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 была неоднозначной. Часть детей выразили радость и неподдельный интерес, другие - испугались.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такие ребята, которые предложили уничтожить насекомых. Мнения разделились.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ходе беседы выяснилось, что знания дошкольников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насекомых очень скудные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образом, возникла проблема: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Нужны ли насекомые?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Пользу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вред они приносят? »</a:t>
            </a:r>
          </a:p>
        </p:txBody>
      </p:sp>
    </p:spTree>
    <p:extLst>
      <p:ext uri="{BB962C8B-B14F-4D97-AF65-F5344CB8AC3E}">
        <p14:creationId xmlns:p14="http://schemas.microsoft.com/office/powerpoint/2010/main" val="19211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9144000" cy="698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208912" cy="4063751"/>
          </a:xfrm>
          <a:prstGeom prst="roundRect">
            <a:avLst/>
          </a:pr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39197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</a:rPr>
              <a:t>Участники проекта: дети средней группы, родители, воспитатель</a:t>
            </a:r>
          </a:p>
          <a:p>
            <a:r>
              <a:rPr lang="ru-RU" sz="3600" dirty="0">
                <a:ln w="12700">
                  <a:noFill/>
                  <a:prstDash val="solid"/>
                </a:ln>
              </a:rPr>
              <a:t>Вид </a:t>
            </a:r>
            <a:r>
              <a:rPr lang="ru-RU" sz="3600" dirty="0" smtClean="0">
                <a:ln w="12700">
                  <a:noFill/>
                  <a:prstDash val="solid"/>
                </a:ln>
              </a:rPr>
              <a:t>проекта: исследовательский</a:t>
            </a:r>
            <a:r>
              <a:rPr lang="ru-RU" sz="3600" dirty="0">
                <a:ln w="12700">
                  <a:noFill/>
                  <a:prstDash val="solid"/>
                </a:ln>
              </a:rPr>
              <a:t>, творческий</a:t>
            </a:r>
            <a:endParaRPr lang="ru-RU" sz="3600" dirty="0" smtClean="0">
              <a:ln w="12700">
                <a:noFill/>
                <a:prstDash val="solid"/>
              </a:ln>
            </a:endParaRPr>
          </a:p>
          <a:p>
            <a:r>
              <a:rPr lang="ru-RU" sz="3600" dirty="0" smtClean="0">
                <a:ln w="12700">
                  <a:noFill/>
                  <a:prstDash val="solid"/>
                </a:ln>
              </a:rPr>
              <a:t>Сроки </a:t>
            </a:r>
            <a:r>
              <a:rPr lang="ru-RU" sz="3600" dirty="0">
                <a:ln w="12700">
                  <a:noFill/>
                  <a:prstDash val="solid"/>
                </a:ln>
              </a:rPr>
              <a:t>реализации</a:t>
            </a:r>
            <a:r>
              <a:rPr lang="ru-RU" sz="3600" dirty="0" smtClean="0">
                <a:ln w="12700">
                  <a:noFill/>
                  <a:prstDash val="solid"/>
                </a:ln>
              </a:rPr>
              <a:t>: долгосрочный</a:t>
            </a:r>
            <a:endParaRPr lang="ru-RU" sz="3600" dirty="0">
              <a:ln w="12700">
                <a:noFill/>
                <a:prstDash val="solid"/>
              </a:ln>
            </a:endParaRP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6246" y="314127"/>
            <a:ext cx="3418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проекте: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5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6" y="-104776"/>
            <a:ext cx="9163436" cy="697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9429" y="-104775"/>
            <a:ext cx="444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162" y="2721693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6960" y="838391"/>
            <a:ext cx="8640960" cy="1512168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46" y="105586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Расширить знания детей об особенностях внешнего вида и жизненного цикла насекомых.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6" y="3645023"/>
            <a:ext cx="9137154" cy="3108201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9436" y="3717416"/>
            <a:ext cx="86958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Уточнение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закрепление понятия «Насекомые», уточнение особенностей внешнего вида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насекомых.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акрепление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знаний о цикле развития насекомых, способе питания, образе жизни, окрасе в соответствии с местом обитания, защите от врагов, пользе и вреде.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у детей  бережного отношения к живой природе.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608"/>
            <a:ext cx="9144000" cy="70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1700808"/>
            <a:ext cx="8496944" cy="2808312"/>
          </a:xfrm>
          <a:prstGeom prst="round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1700808"/>
            <a:ext cx="7992888" cy="28811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насекомые окружают нас на прогулке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«Особенности насекомых»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насекомые могут причинить боль человеку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нужно относиться к насекомым, чтобы они не обидели нас?»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7940" y="332656"/>
            <a:ext cx="5308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Проблемные вопросы: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65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293" y="123230"/>
            <a:ext cx="872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Предполагаемый результат: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268760"/>
            <a:ext cx="8466163" cy="4248472"/>
          </a:xfrm>
          <a:prstGeom prst="round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1.	Дети ориентированы в том, что насекомые могут быть </a:t>
            </a:r>
            <a:r>
              <a:rPr lang="ru-RU" dirty="0" smtClean="0"/>
              <a:t>опасны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2.	Имеют представление о различных видах насекомых, об особенностях их </a:t>
            </a:r>
            <a:r>
              <a:rPr lang="ru-RU" dirty="0" smtClean="0"/>
              <a:t>существования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3</a:t>
            </a:r>
            <a:r>
              <a:rPr lang="ru-RU" dirty="0" smtClean="0"/>
              <a:t>. Дети проявляют  бережное отношение к живой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782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5976" y="0"/>
            <a:ext cx="3914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проекта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18575"/>
              </p:ext>
            </p:extLst>
          </p:nvPr>
        </p:nvGraphicFramePr>
        <p:xfrm>
          <a:off x="215516" y="1916832"/>
          <a:ext cx="8712968" cy="266429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04356"/>
                <a:gridCol w="2520280"/>
                <a:gridCol w="2988332"/>
              </a:tblGrid>
              <a:tr h="40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3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1.Анализ проблемы: «Как вести себя на прогулке, не подвергаясь опасности насекомых».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Определяют, что необходимо для реализации проекта.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задач проекта.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задач проекта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Подобрали комплекс игр и стихов о насекомых для разучивания с детьми.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цель и задачи проекта.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Определяют виды деятельности и продукт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методической литературы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95736" y="1040947"/>
            <a:ext cx="5010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Подготовительный: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6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38536" y="260648"/>
            <a:ext cx="5266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73333"/>
              </p:ext>
            </p:extLst>
          </p:nvPr>
        </p:nvGraphicFramePr>
        <p:xfrm>
          <a:off x="359532" y="1412776"/>
          <a:ext cx="8604956" cy="446449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76364"/>
                <a:gridCol w="2583611"/>
                <a:gridCol w="2744981"/>
              </a:tblGrid>
              <a:tr h="326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37871"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Просмотр  познавательного мультфильма на тему «Насекомые».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Дидактические игры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«Летает-не летает», «Бабочка», «Польза/вред насекомых».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3.Беседы на тему: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«Какие насекомые окружают нас на прогулке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?»,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«Особенности насекомых»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насекомые могут причинить боль человеку?», 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нужно относиться к насекомым, чтобы они не обидели нас?»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Чтение художественной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Рисование, аппликации на тему: «На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секомые»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 подбирают различные дидактические игры на тему «Насекомые»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Получают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консультации: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помощь при укусах насекомых»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«Любовь к природе»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«Безопасность детей летом»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различной  художественной литературы о насекомых.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Привлекает родителей к подбору комплекса игр и разучиванию с детьми стихов о насекомых.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Помощь родителям в создании разнообразных дидактических игр на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тему: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«Насекомые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 и проводит консультацию для родителей.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 с детьми на протяжении всего проекта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художественную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тему «Насекомые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 с детьми  итоговую совместную аппликацию на тему «Насекомые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9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060"/>
            <a:ext cx="9144000" cy="69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63639" y="461417"/>
            <a:ext cx="4416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Заключительный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45880"/>
              </p:ext>
            </p:extLst>
          </p:nvPr>
        </p:nvGraphicFramePr>
        <p:xfrm>
          <a:off x="539552" y="1628800"/>
          <a:ext cx="8352928" cy="266429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64296"/>
                <a:gridCol w="2520280"/>
                <a:gridCol w="3168352"/>
              </a:tblGrid>
              <a:tr h="34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178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детей  в различных играх о насекомых.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совместной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стенгазеты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тему «Насекомые»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на тему «Насекомые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Индивидуальное консультации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 организует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стенгазету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тему «Насекомые»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Коллективное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участие воспитанников в международной творческой выставке «Лето красное», номинация «Декоративно-прикладное творчество» с работой «Веселые пчелки»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23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535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</vt:lpstr>
      <vt:lpstr>Заключительный</vt:lpstr>
      <vt:lpstr>Дидактические игры:  «Летает-не летает»,  «Бабочка»,  «Польза/вред насекомых».</vt:lpstr>
      <vt:lpstr>Беседы на тему:  «Какие насекомые окружают нас на прогулке?»,  «Особенности насекомых»  «Какие насекомые могут причинить боль человеку?»,  « Как нужно относиться к насекомым, чтобы они не обидели нас?» </vt:lpstr>
      <vt:lpstr> Аппликации на тему: «Насекомые» </vt:lpstr>
      <vt:lpstr>Презентация PowerPoint</vt:lpstr>
      <vt:lpstr>Коллективная работа  «Веселые пчелки»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34</cp:revision>
  <dcterms:created xsi:type="dcterms:W3CDTF">2019-08-29T08:19:24Z</dcterms:created>
  <dcterms:modified xsi:type="dcterms:W3CDTF">2020-08-09T09:33:12Z</dcterms:modified>
</cp:coreProperties>
</file>