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16" y="-34280"/>
            <a:ext cx="9178615" cy="689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8552" y="1772816"/>
            <a:ext cx="6692280" cy="120155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виды спорта»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4062366"/>
            <a:ext cx="2479903" cy="10081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Дмитриева Анна Алексеевна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7" b="16942"/>
          <a:stretch/>
        </p:blipFill>
        <p:spPr>
          <a:xfrm>
            <a:off x="395536" y="3556467"/>
            <a:ext cx="5832648" cy="3028023"/>
          </a:xfrm>
          <a:prstGeom prst="rect">
            <a:avLst/>
          </a:prstGeom>
        </p:spPr>
      </p:pic>
      <p:sp>
        <p:nvSpPr>
          <p:cNvPr id="7" name="Text Box 255"/>
          <p:cNvSpPr txBox="1">
            <a:spLocks noChangeArrowheads="1" noChangeShapeType="1"/>
          </p:cNvSpPr>
          <p:nvPr/>
        </p:nvSpPr>
        <p:spPr bwMode="auto">
          <a:xfrm>
            <a:off x="1979712" y="404664"/>
            <a:ext cx="4608512" cy="115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195" tIns="36195" rIns="36195" bIns="36195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kern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Муниципальное бюджетное дошкольное</a:t>
            </a:r>
          </a:p>
          <a:p>
            <a:pPr algn="ctr">
              <a:spcAft>
                <a:spcPts val="0"/>
              </a:spcAft>
            </a:pPr>
            <a:r>
              <a:rPr lang="ru-RU" sz="1400" kern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Образовательное учреждение</a:t>
            </a:r>
          </a:p>
          <a:p>
            <a:pPr algn="ctr">
              <a:spcAft>
                <a:spcPts val="0"/>
              </a:spcAft>
            </a:pPr>
            <a:r>
              <a:rPr lang="ru-RU" sz="1400" kern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Детский сад №42 «</a:t>
            </a:r>
            <a:r>
              <a:rPr lang="ru-RU" sz="1400" kern="14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Пингв</a:t>
            </a:r>
            <a:r>
              <a:rPr lang="ru-RU" sz="1400" kern="1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</a:t>
            </a:r>
            <a:r>
              <a:rPr lang="ru-RU" sz="1400" kern="14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нчик</a:t>
            </a:r>
            <a:r>
              <a:rPr lang="ru-RU" sz="1400" kern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sz="1400" kern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Общеразвивающего вида с приоритетным </a:t>
            </a:r>
            <a:r>
              <a:rPr lang="ru-RU" sz="1400" kern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осуществлением </a:t>
            </a:r>
            <a:r>
              <a:rPr lang="ru-RU" sz="1400" kern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 по </a:t>
            </a:r>
            <a:r>
              <a:rPr lang="ru-RU" sz="1400" kern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физическому</a:t>
            </a:r>
            <a:r>
              <a:rPr lang="en-US" sz="1400" kern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kern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развитию </a:t>
            </a:r>
            <a:r>
              <a:rPr lang="ru-RU" sz="1400" kern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</a:t>
            </a:r>
          </a:p>
        </p:txBody>
      </p:sp>
    </p:spTree>
    <p:extLst>
      <p:ext uri="{BB962C8B-B14F-4D97-AF65-F5344CB8AC3E}">
        <p14:creationId xmlns:p14="http://schemas.microsoft.com/office/powerpoint/2010/main" val="21550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78688"/>
              </p:ext>
            </p:extLst>
          </p:nvPr>
        </p:nvGraphicFramePr>
        <p:xfrm>
          <a:off x="179512" y="1484784"/>
          <a:ext cx="8856730" cy="428448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499794"/>
                <a:gridCol w="2285738"/>
                <a:gridCol w="2071198"/>
              </a:tblGrid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Деятельность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детей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Деятельность родителей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Деятельность педагогов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56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-Беседы: «Что я знаю о зимней Олимпиаде», «Почему нужно заниматься спортом?»,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«Моя спортивная семья», «Зимние виды спорта».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-Просмотр презентаций и DVD «Зимние виды спорта».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-Чтение     информационной     литературы: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«Энциклопедия: Что? Зачем? Почему?»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-Чтение   загадок   о   зимних   видах   спорта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b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О.Д.Ушакова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«Загадки, считалки, скороговорки»).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-Заучивание пословиц о здоровье, спорте)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 художественной литературы: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«Спортивные сказки» </a:t>
                      </a:r>
                      <a:r>
                        <a:rPr lang="ru-RU" sz="1200" b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Т.А.Шорыгина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Т.Ц. Сфера, 2018.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-Д/и «Кто без чего не обойдется?», «Парочки»,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Собери картинку» (о зимнем виде спорта), «Что перепутал художник?», «Спортивное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лото». </a:t>
                      </a:r>
                      <a:r>
                        <a:rPr lang="ru-RU" sz="1200" b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Пазлы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Игра в настольный хоккей.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-Рисование: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«Лыжная прогулка», «Зимние виды спорта»,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-Физкультурные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занятия в зале и на улице.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П/и: «Забей в ворота» (элементы хоккея), «Кто быстрее»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Физкульт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минутки, зарядки и динамические паузы.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для родителей: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«Ограничения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занятия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физкультурой»,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«Роль семьи в физическом воспитании ребёнка», 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и просмотр презентации 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«Зимние виды спорта»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Составление и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проведение консультаций для родителей</a:t>
                      </a:r>
                      <a:r>
                        <a:rPr lang="en-US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Картотека: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«Загадки, пословицы и поговорки о спорте и здоровом образе жизни».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Основно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92507"/>
              </p:ext>
            </p:extLst>
          </p:nvPr>
        </p:nvGraphicFramePr>
        <p:xfrm>
          <a:off x="107758" y="1844824"/>
          <a:ext cx="8928484" cy="266481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736050"/>
                <a:gridCol w="3168352"/>
                <a:gridCol w="3024082"/>
              </a:tblGrid>
              <a:tr h="116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родителей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педагогов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03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Беседы с детьми: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«Что нового мы узнали?»,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«Для чего нужен спорт?». Обобщение знаний детей о спорте.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Посещение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выставки детей на тему: 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«Мой любимый вид спорта»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Индивидуальные консультации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Выставка детских рисунков «Мой любимый зимний вид спорта»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совместно с физоргом «Зимней олимпиады»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2363639" y="461417"/>
            <a:ext cx="44167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Заключительный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20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Изобразительная деятельность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/>
        </p:blipFill>
        <p:spPr>
          <a:xfrm>
            <a:off x="307416" y="4361623"/>
            <a:ext cx="3153456" cy="2258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8221" r="4293" b="6376"/>
          <a:stretch/>
        </p:blipFill>
        <p:spPr>
          <a:xfrm>
            <a:off x="5436096" y="4361623"/>
            <a:ext cx="3545782" cy="2425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"/>
          <a:stretch/>
        </p:blipFill>
        <p:spPr>
          <a:xfrm>
            <a:off x="2897093" y="1630340"/>
            <a:ext cx="3331089" cy="25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Подвижные спортивные игры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93" y="1924619"/>
            <a:ext cx="3029079" cy="2271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9" t="10747" r="9668" b="18607"/>
          <a:stretch/>
        </p:blipFill>
        <p:spPr>
          <a:xfrm>
            <a:off x="6249651" y="2060848"/>
            <a:ext cx="2762877" cy="3816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11240" r="36717" b="45872"/>
          <a:stretch/>
        </p:blipFill>
        <p:spPr>
          <a:xfrm>
            <a:off x="160604" y="4365104"/>
            <a:ext cx="3155146" cy="239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Зимние олимпийские игры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70484"/>
            <a:ext cx="4187957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06" y="3350088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Спорт- это весело!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57" y="1628800"/>
            <a:ext cx="6401685" cy="4801264"/>
          </a:xfrm>
        </p:spPr>
      </p:pic>
    </p:spTree>
    <p:extLst>
      <p:ext uri="{BB962C8B-B14F-4D97-AF65-F5344CB8AC3E}">
        <p14:creationId xmlns:p14="http://schemas.microsoft.com/office/powerpoint/2010/main" val="33825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5258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 темы: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761" y="2492895"/>
            <a:ext cx="8766719" cy="3888433"/>
          </a:xfrm>
          <a:prstGeom prst="roundRect">
            <a:avLst/>
          </a:prstGeom>
          <a:solidFill>
            <a:schemeClr val="tx2">
              <a:lumMod val="20000"/>
              <a:lumOff val="8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08920"/>
            <a:ext cx="8435280" cy="363326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здоровья подрастающего поколения в нашем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 имеет большое государственное и социальное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значение. А самое главное, чтобы дети усвоили, что любой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спорта начинается с физической культуры, которой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приучать себя заниматься с раннего возраста, что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– это не только залог возможных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достижений в будущем, но прежде всего залог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гарантия здоровья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3843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проекте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2656" y="1772817"/>
            <a:ext cx="8478687" cy="4608512"/>
          </a:xfrm>
          <a:prstGeom prst="roundRect">
            <a:avLst/>
          </a:prstGeom>
          <a:solidFill>
            <a:schemeClr val="tx2">
              <a:lumMod val="20000"/>
              <a:lumOff val="8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238" y="2348881"/>
            <a:ext cx="8229600" cy="350668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группы,  родители, воспитатель, физорг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спортивный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коллективный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направленный на работу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семьёй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раткосрочный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7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48636" y="2456892"/>
            <a:ext cx="8858758" cy="1944216"/>
          </a:xfrm>
          <a:prstGeom prst="roundRect">
            <a:avLst/>
          </a:prstGeom>
          <a:solidFill>
            <a:schemeClr val="tx2">
              <a:lumMod val="20000"/>
              <a:lumOff val="8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91" y="2572309"/>
            <a:ext cx="8616989" cy="18287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социальной и личностной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детей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 на сохранение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здоровья и воспитания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качеств посредством знакомства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зимними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спорта.</a:t>
            </a:r>
          </a:p>
          <a:p>
            <a:pPr algn="just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92246" y="810870"/>
            <a:ext cx="39715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проекта: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9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2621" y="1484785"/>
            <a:ext cx="8858758" cy="4536504"/>
          </a:xfrm>
          <a:prstGeom prst="roundRect">
            <a:avLst/>
          </a:prstGeom>
          <a:solidFill>
            <a:schemeClr val="tx2">
              <a:lumMod val="20000"/>
              <a:lumOff val="8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зимними видами спорта,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атрибутами этих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спорта.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у детей стремления к укреплению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сохранению своего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здоровья посредством занятий физической культурой.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 правил безопасности жизнедеятельности,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питания.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преодолевать возникающие трудности и проблемы.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товарищеского отношения детей друг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другу, взаимовыручки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умение заниматься в коллективе.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проекта: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9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74" y="-1"/>
            <a:ext cx="9187174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2621" y="2204864"/>
            <a:ext cx="8858758" cy="3600399"/>
          </a:xfrm>
          <a:prstGeom prst="roundRect">
            <a:avLst/>
          </a:prstGeom>
          <a:solidFill>
            <a:schemeClr val="tx2">
              <a:lumMod val="20000"/>
              <a:lumOff val="8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20279"/>
            <a:ext cx="8229600" cy="34849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Охрана здоровья подрастающего поколения в нашем</a:t>
            </a:r>
          </a:p>
          <a:p>
            <a:pPr marL="0" indent="0" algn="just">
              <a:buNone/>
            </a:pPr>
            <a:r>
              <a:rPr lang="ru-RU" dirty="0"/>
              <a:t>обществе имеет большое государственное и социальное</a:t>
            </a:r>
          </a:p>
          <a:p>
            <a:pPr marL="0" indent="0" algn="just">
              <a:buNone/>
            </a:pPr>
            <a:r>
              <a:rPr lang="ru-RU" dirty="0"/>
              <a:t>значение. А самое главное, чтобы дети усвоили, что любой</a:t>
            </a:r>
          </a:p>
          <a:p>
            <a:pPr marL="0" indent="0" algn="just">
              <a:buNone/>
            </a:pPr>
            <a:r>
              <a:rPr lang="ru-RU" dirty="0"/>
              <a:t>вид спорта начинается с физической культуры, которой</a:t>
            </a:r>
          </a:p>
          <a:p>
            <a:pPr marL="0" indent="0" algn="just">
              <a:buNone/>
            </a:pPr>
            <a:r>
              <a:rPr lang="ru-RU" dirty="0"/>
              <a:t>нужно приучать себя заниматься с раннего возраста, что</a:t>
            </a:r>
          </a:p>
          <a:p>
            <a:pPr marL="0" indent="0" algn="just">
              <a:buNone/>
            </a:pPr>
            <a:r>
              <a:rPr lang="ru-RU" dirty="0"/>
              <a:t>физическая культура – это не только залог возможных</a:t>
            </a:r>
          </a:p>
          <a:p>
            <a:pPr marL="0" indent="0" algn="just">
              <a:buNone/>
            </a:pPr>
            <a:r>
              <a:rPr lang="ru-RU" dirty="0"/>
              <a:t>спортивных достижений в будущем, но прежде всего залог</a:t>
            </a:r>
          </a:p>
          <a:p>
            <a:pPr marL="0" indent="0" algn="just">
              <a:buNone/>
            </a:pPr>
            <a:r>
              <a:rPr lang="ru-RU" dirty="0"/>
              <a:t>и гарантия здоровья человека.</a:t>
            </a:r>
          </a:p>
          <a:p>
            <a:pPr algn="just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6873" y="692696"/>
            <a:ext cx="7010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 проекта: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4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59251" y="1988841"/>
            <a:ext cx="8858758" cy="2736304"/>
          </a:xfrm>
          <a:prstGeom prst="roundRect">
            <a:avLst/>
          </a:prstGeom>
          <a:solidFill>
            <a:schemeClr val="tx2">
              <a:lumMod val="20000"/>
              <a:lumOff val="8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68150" y="1976139"/>
            <a:ext cx="8749859" cy="30529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понимать, что представляет собой тот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зимнего спорта, какой спортивный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 нужен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им заниматься, где можно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ему обучиться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 Именно дошкольный возраст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важнейшим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периодом, когда закладываются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прочные основы физического, психического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нравственного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здоровья.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15484" y="492195"/>
            <a:ext cx="45130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Проблема проекта: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0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59251" y="2132855"/>
            <a:ext cx="8858758" cy="3312369"/>
          </a:xfrm>
          <a:prstGeom prst="roundRect">
            <a:avLst/>
          </a:prstGeom>
          <a:solidFill>
            <a:schemeClr val="tx2">
              <a:lumMod val="20000"/>
              <a:lumOff val="8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68150" y="2348880"/>
            <a:ext cx="8749859" cy="3038636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интереса детей к физическим упражнениям и спору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интереса родителей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здоровому образу жизни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заболеваемости воспитанников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станут реальностью,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будут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 относиться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проблеме «человек – образ жизни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–образование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здоровье».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 данной группе произойдет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важности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усилий для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здоровья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продвижение в этом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можно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признать успешным.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88393" y="492195"/>
            <a:ext cx="57672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Планируемый результат: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9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403496"/>
              </p:ext>
            </p:extLst>
          </p:nvPr>
        </p:nvGraphicFramePr>
        <p:xfrm>
          <a:off x="215516" y="2276872"/>
          <a:ext cx="8712968" cy="360040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124236"/>
                <a:gridCol w="2160240"/>
                <a:gridCol w="4428492"/>
              </a:tblGrid>
              <a:tr h="450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Деятельность </a:t>
                      </a:r>
                      <a:r>
                        <a:rPr lang="ru-RU" sz="1400" dirty="0" smtClean="0">
                          <a:effectLst/>
                        </a:rPr>
                        <a:t>детей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Деятельность родителей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Деятельность педагогов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50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1.Анализ проблемы: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</a:rPr>
                        <a:t>для 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реализации проекта.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Осмысление задач проекта.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Принятие задач </a:t>
                      </a:r>
                      <a:r>
                        <a:rPr lang="ru-RU" sz="1400" dirty="0" smtClean="0">
                          <a:effectLst/>
                        </a:rPr>
                        <a:t>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Формулируют цель и задачи проекта.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Определяют виды деятельности и продукт </a:t>
                      </a:r>
                      <a:r>
                        <a:rPr lang="ru-RU" sz="1400" dirty="0" smtClean="0">
                          <a:effectLst/>
                        </a:rPr>
                        <a:t>проекта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effectLst/>
                        </a:rPr>
                        <a:t>Довести до участников проекта важность данной проблемы.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effectLst/>
                        </a:rPr>
                        <a:t> Подобрать методическую и художественную литературу по данной теме.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effectLst/>
                        </a:rPr>
                        <a:t>Подобрать иллюстрации, аудио и видеоматериал.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effectLst/>
                        </a:rPr>
                        <a:t>Подобрать материалы, атрибуты для игровой деятельности детей.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effectLst/>
                        </a:rPr>
                        <a:t>Подготовить материал для изобразительной и продуктивной деятельности детей.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effectLst/>
                        </a:rPr>
                        <a:t>Подбор наглядного материала и консультаций для родителей.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14573" y="461417"/>
            <a:ext cx="39148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Этапы проекта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429384"/>
            <a:ext cx="50109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Подготовительный: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7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826</Words>
  <Application>Microsoft Office PowerPoint</Application>
  <PresentationFormat>Экран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«Зимние виды спорта»</vt:lpstr>
      <vt:lpstr>Актуальность темы: </vt:lpstr>
      <vt:lpstr>О проекте:</vt:lpstr>
      <vt:lpstr>Цель проекта:</vt:lpstr>
      <vt:lpstr>Задачи проекта:</vt:lpstr>
      <vt:lpstr>Актуальность проекта:</vt:lpstr>
      <vt:lpstr>Проблема проекта:</vt:lpstr>
      <vt:lpstr>Планируемый результат:</vt:lpstr>
      <vt:lpstr>Этапы проекта:</vt:lpstr>
      <vt:lpstr>Основной</vt:lpstr>
      <vt:lpstr>Заключительный</vt:lpstr>
      <vt:lpstr>Изобразительная деятельность</vt:lpstr>
      <vt:lpstr>Подвижные спортивные игры</vt:lpstr>
      <vt:lpstr>Зимние олимпийские игры</vt:lpstr>
      <vt:lpstr>Спорт- это весело!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«Зимние виды спорта»</dc:title>
  <dc:creator>Пингвинчик</dc:creator>
  <cp:lastModifiedBy>Пингвинчик</cp:lastModifiedBy>
  <cp:revision>18</cp:revision>
  <dcterms:created xsi:type="dcterms:W3CDTF">2020-08-18T04:32:58Z</dcterms:created>
  <dcterms:modified xsi:type="dcterms:W3CDTF">2020-08-20T07:45:53Z</dcterms:modified>
</cp:coreProperties>
</file>