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60" r:id="rId6"/>
    <p:sldId id="270" r:id="rId7"/>
    <p:sldId id="261" r:id="rId8"/>
    <p:sldId id="262" r:id="rId9"/>
    <p:sldId id="264" r:id="rId10"/>
    <p:sldId id="265" r:id="rId11"/>
    <p:sldId id="271" r:id="rId12"/>
    <p:sldId id="274" r:id="rId13"/>
    <p:sldId id="275" r:id="rId14"/>
    <p:sldId id="272" r:id="rId15"/>
    <p:sldId id="276" r:id="rId16"/>
    <p:sldId id="277" r:id="rId17"/>
    <p:sldId id="278" r:id="rId18"/>
    <p:sldId id="279" r:id="rId19"/>
    <p:sldId id="281" r:id="rId20"/>
    <p:sldId id="282" r:id="rId21"/>
    <p:sldId id="283" r:id="rId22"/>
    <p:sldId id="284" r:id="rId23"/>
    <p:sldId id="285" r:id="rId24"/>
    <p:sldId id="286" r:id="rId25"/>
    <p:sldId id="280" r:id="rId26"/>
    <p:sldId id="287" r:id="rId27"/>
    <p:sldId id="288" r:id="rId28"/>
    <p:sldId id="289" r:id="rId29"/>
    <p:sldId id="290" r:id="rId30"/>
    <p:sldId id="291" r:id="rId31"/>
    <p:sldId id="292" r:id="rId32"/>
    <p:sldId id="259" r:id="rId33"/>
    <p:sldId id="296" r:id="rId34"/>
    <p:sldId id="293" r:id="rId35"/>
    <p:sldId id="297" r:id="rId36"/>
    <p:sldId id="298" r:id="rId37"/>
    <p:sldId id="294" r:id="rId38"/>
    <p:sldId id="295" r:id="rId39"/>
    <p:sldId id="304" r:id="rId40"/>
    <p:sldId id="267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2016" initials="2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4660"/>
  </p:normalViewPr>
  <p:slideViewPr>
    <p:cSldViewPr>
      <p:cViewPr>
        <p:scale>
          <a:sx n="60" d="100"/>
          <a:sy n="60" d="100"/>
        </p:scale>
        <p:origin x="-1254" y="-7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800B4-3EE2-4BE4-B373-6AE1B8B66E40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C9616-2092-4703-A903-10AB5BB0B6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leg\Desktop\к дню россии\фон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484784"/>
            <a:ext cx="8352928" cy="3077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презентация</a:t>
            </a:r>
          </a:p>
          <a:p>
            <a:pPr algn="ctr"/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 </a:t>
            </a:r>
          </a:p>
          <a:p>
            <a:pPr algn="ctr"/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Дню России</a:t>
            </a:r>
          </a:p>
          <a:p>
            <a:pPr algn="ctr"/>
            <a:endParaRPr lang="ru-RU" sz="3200" i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37" y="116632"/>
            <a:ext cx="8704325" cy="66236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15816" y="363265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+mj-lt"/>
              </a:rPr>
              <a:t>ШИРОКИХ РЕК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46" y="260648"/>
            <a:ext cx="8914907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260648"/>
            <a:ext cx="4712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И БЕСКРАЙНИХ МОРЕЙ</a:t>
            </a:r>
            <a:endParaRPr lang="ru-RU" sz="36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592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30" y="1600200"/>
            <a:ext cx="7241540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08" y="116632"/>
            <a:ext cx="8808980" cy="66247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7624" y="692696"/>
            <a:ext cx="6180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+mj-lt"/>
              </a:rPr>
              <a:t>РОССИЯ-СТРАНА ВЕЛИЧАВЫХ ГОР</a:t>
            </a:r>
            <a:endParaRPr lang="ru-RU" sz="3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71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5" y="188640"/>
            <a:ext cx="8899869" cy="64807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6141" y="188640"/>
            <a:ext cx="4748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+mj-lt"/>
              </a:rPr>
              <a:t>И КОВЫЛЬНЫХ СТЕПЕЙ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163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615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4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558800"/>
            <a:ext cx="81280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5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231" y="1600200"/>
            <a:ext cx="6031538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0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262" y="1600200"/>
            <a:ext cx="6761476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640960" cy="61567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476672"/>
            <a:ext cx="8066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+mj-lt"/>
              </a:rPr>
              <a:t>Василёк-цветок России , он ,как небо , синий-синий</a:t>
            </a:r>
            <a:endParaRPr lang="ru-RU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3151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21" y="1600200"/>
            <a:ext cx="6132558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34000"/>
            <a:ext cx="8640960" cy="6624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1" y="267579"/>
            <a:ext cx="7548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+mj-lt"/>
              </a:rPr>
              <a:t>И ромашковое поле, символ русского раздолья!</a:t>
            </a:r>
            <a:endParaRPr lang="ru-RU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80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Oleg\Desktop\к дню россии\2 кад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74" y="1600200"/>
            <a:ext cx="5994652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15" y="260648"/>
            <a:ext cx="8574170" cy="64734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404664"/>
            <a:ext cx="8054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По обычаю гостеприимства гостей встречают хлебом-солью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81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09" y="242644"/>
            <a:ext cx="8664964" cy="649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1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838" y="1600200"/>
            <a:ext cx="6136324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43" y="202702"/>
            <a:ext cx="8748464" cy="64525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3888" y="404664"/>
            <a:ext cx="49784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j-lt"/>
              </a:rPr>
              <a:t>Алый шелковый платочек , 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+mj-lt"/>
              </a:rPr>
              <a:t>яркий сарафан в цветочек</a:t>
            </a:r>
            <a:endParaRPr lang="ru-RU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04575" y="6276756"/>
            <a:ext cx="1058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МАТРЕШКА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0485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872" y="1600200"/>
            <a:ext cx="5202256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784976" cy="63734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116632"/>
            <a:ext cx="40543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+mj-lt"/>
              </a:rPr>
              <a:t>Белый фон-снегов белей,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+mj-lt"/>
              </a:rPr>
              <a:t>Синий-</a:t>
            </a:r>
            <a:r>
              <a:rPr lang="ru-RU" sz="2800" dirty="0" err="1" smtClean="0">
                <a:solidFill>
                  <a:srgbClr val="002060"/>
                </a:solidFill>
                <a:latin typeface="+mj-lt"/>
              </a:rPr>
              <a:t>небушка</a:t>
            </a:r>
            <a:r>
              <a:rPr lang="ru-RU" sz="2800" dirty="0" smtClean="0">
                <a:solidFill>
                  <a:srgbClr val="002060"/>
                </a:solidFill>
                <a:latin typeface="+mj-lt"/>
              </a:rPr>
              <a:t> синей!</a:t>
            </a:r>
            <a:endParaRPr lang="ru-RU" sz="2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28384" y="6309320"/>
            <a:ext cx="6964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ГЖЕЛЬ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7490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20" y="1600200"/>
            <a:ext cx="6805959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08" y="188640"/>
            <a:ext cx="8770899" cy="64087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2408" y="0"/>
            <a:ext cx="7706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Сами позолоченные , узоры крученые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20291" y="6265866"/>
            <a:ext cx="18830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ЛОЖКИ ХОХЛОМСКИЕ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9037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66" y="1600200"/>
            <a:ext cx="551946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2393"/>
            <a:ext cx="8784976" cy="66189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188640"/>
            <a:ext cx="29144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Черные , желтые , красные-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Все удивительно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Прекрасные!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23032" y="6423984"/>
            <a:ext cx="2041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ЖОСТОВСКИЕПОДНОСЫ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11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662" y="1600200"/>
            <a:ext cx="4676676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12968" cy="65527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3399" y="97141"/>
            <a:ext cx="77039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Знает старый и юнец эта роспись - </a:t>
            </a:r>
            <a:r>
              <a:rPr lang="ru-RU" sz="3200" dirty="0" err="1" smtClean="0">
                <a:solidFill>
                  <a:srgbClr val="002060"/>
                </a:solidFill>
              </a:rPr>
              <a:t>городец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43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077" y="1600200"/>
            <a:ext cx="2621846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82" y="260647"/>
            <a:ext cx="3641837" cy="60393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18" y="260648"/>
            <a:ext cx="4821463" cy="60393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1560" y="260648"/>
            <a:ext cx="45604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              В холод согревают ,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На плечах легки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Собраны в букеты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дивной красоты!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401494" y="5869195"/>
            <a:ext cx="1271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 smtClean="0"/>
              <a:t>Павлопосадские</a:t>
            </a:r>
            <a:endParaRPr lang="ru-RU" sz="1200" dirty="0" smtClean="0"/>
          </a:p>
          <a:p>
            <a:r>
              <a:rPr lang="ru-RU" sz="1200" dirty="0" smtClean="0"/>
              <a:t> платки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02710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23" y="1600200"/>
            <a:ext cx="6690554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440065"/>
            <a:ext cx="2592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 нее лишь три струны,</a:t>
            </a:r>
          </a:p>
          <a:p>
            <a:r>
              <a:rPr lang="ru-RU" dirty="0" smtClean="0"/>
              <a:t>Но она - любовь страны.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76" y="255824"/>
            <a:ext cx="8738904" cy="63415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466448"/>
            <a:ext cx="44614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У нее лишь три струны,</a:t>
            </a:r>
          </a:p>
          <a:p>
            <a:r>
              <a:rPr lang="ru-RU" sz="3200" dirty="0">
                <a:solidFill>
                  <a:srgbClr val="002060"/>
                </a:solidFill>
              </a:rPr>
              <a:t>Но она - любовь страны.</a:t>
            </a:r>
          </a:p>
        </p:txBody>
      </p:sp>
    </p:spTree>
    <p:extLst>
      <p:ext uri="{BB962C8B-B14F-4D97-AF65-F5344CB8AC3E}">
        <p14:creationId xmlns:p14="http://schemas.microsoft.com/office/powerpoint/2010/main" val="378923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846673"/>
            <a:ext cx="3048000" cy="2033016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9012"/>
            <a:ext cx="8568736" cy="58782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5616" y="476672"/>
            <a:ext cx="43668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Из липы свито дырявое корыто,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По дороге идет клетки кладет.</a:t>
            </a:r>
          </a:p>
        </p:txBody>
      </p:sp>
    </p:spTree>
    <p:extLst>
      <p:ext uri="{BB962C8B-B14F-4D97-AF65-F5344CB8AC3E}">
        <p14:creationId xmlns:p14="http://schemas.microsoft.com/office/powerpoint/2010/main" val="152242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Oleg\Desktop\к дню россии\с березо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124744"/>
            <a:ext cx="820891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36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2253" y="260648"/>
            <a:ext cx="58306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7030A0"/>
                </a:solidFill>
                <a:latin typeface="+mj-lt"/>
              </a:rPr>
              <a:t>РОССИЯ-РОДИНА МОЯ!</a:t>
            </a:r>
            <a:endParaRPr lang="ru-RU" sz="44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852936"/>
            <a:ext cx="4674096" cy="35055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82854"/>
            <a:ext cx="4760065" cy="63757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568" y="692696"/>
            <a:ext cx="364625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Стоит «толстячок</a:t>
            </a:r>
            <a:r>
              <a:rPr lang="ru-RU" sz="2800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подбоченивши</a:t>
            </a:r>
            <a:r>
              <a:rPr lang="ru-RU" sz="2800" dirty="0">
                <a:solidFill>
                  <a:srgbClr val="002060"/>
                </a:solidFill>
              </a:rPr>
              <a:t> бочок,</a:t>
            </a:r>
          </a:p>
          <a:p>
            <a:r>
              <a:rPr lang="ru-RU" sz="2800" dirty="0">
                <a:solidFill>
                  <a:srgbClr val="002060"/>
                </a:solidFill>
              </a:rPr>
              <a:t>Шипит и кипит</a:t>
            </a:r>
            <a:r>
              <a:rPr lang="ru-RU" sz="2800" dirty="0" smtClean="0">
                <a:solidFill>
                  <a:srgbClr val="002060"/>
                </a:solidFill>
              </a:rPr>
              <a:t>,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всем пить чай велит.</a:t>
            </a:r>
          </a:p>
        </p:txBody>
      </p:sp>
    </p:spTree>
    <p:extLst>
      <p:ext uri="{BB962C8B-B14F-4D97-AF65-F5344CB8AC3E}">
        <p14:creationId xmlns:p14="http://schemas.microsoft.com/office/powerpoint/2010/main" val="212814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30" y="1600200"/>
            <a:ext cx="7241540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4" y="188640"/>
            <a:ext cx="8834873" cy="63367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9512" y="18864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Вперевалку зверь идет </a:t>
            </a:r>
          </a:p>
          <a:p>
            <a:r>
              <a:rPr lang="ru-RU" sz="3200" dirty="0">
                <a:solidFill>
                  <a:schemeClr val="bg1"/>
                </a:solidFill>
              </a:rPr>
              <a:t>По малину и по мед.</a:t>
            </a:r>
          </a:p>
        </p:txBody>
      </p:sp>
    </p:spTree>
    <p:extLst>
      <p:ext uri="{BB962C8B-B14F-4D97-AF65-F5344CB8AC3E}">
        <p14:creationId xmlns:p14="http://schemas.microsoft.com/office/powerpoint/2010/main" val="306618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098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8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36" y="510702"/>
            <a:ext cx="7782128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47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76" y="202332"/>
            <a:ext cx="8604448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7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5262"/>
            <a:ext cx="864096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2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03" y="188640"/>
            <a:ext cx="864096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0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326"/>
            <a:ext cx="8748464" cy="656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9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76" y="202332"/>
            <a:ext cx="8604448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8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384480" cy="628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99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Oleg\Desktop\к дню россии\с березо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124744"/>
            <a:ext cx="820891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36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8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2647" y="2967335"/>
            <a:ext cx="815870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651601"/>
            <a:ext cx="3657600" cy="2423160"/>
          </a:xfrm>
        </p:spPr>
      </p:pic>
      <p:pic>
        <p:nvPicPr>
          <p:cNvPr id="512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0960" cy="64807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9417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+mj-lt"/>
              </a:rPr>
              <a:t>Для </a:t>
            </a:r>
            <a:r>
              <a:rPr lang="ru-RU" sz="3600" dirty="0" err="1" smtClean="0">
                <a:solidFill>
                  <a:schemeClr val="bg1"/>
                </a:solidFill>
                <a:latin typeface="+mj-lt"/>
              </a:rPr>
              <a:t>ивушки</a:t>
            </a:r>
            <a:r>
              <a:rPr lang="ru-RU" sz="3600" dirty="0" smtClean="0">
                <a:solidFill>
                  <a:schemeClr val="bg1"/>
                </a:solidFill>
                <a:latin typeface="+mj-lt"/>
              </a:rPr>
              <a:t> плакучей нет реченьки милей</a:t>
            </a:r>
            <a:r>
              <a:rPr lang="ru-RU" dirty="0" smtClean="0"/>
              <a:t>	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6146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7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5" y="2839244"/>
            <a:ext cx="3028950" cy="2047875"/>
          </a:xfrm>
        </p:spPr>
      </p:pic>
      <p:pic>
        <p:nvPicPr>
          <p:cNvPr id="6146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2" y="188640"/>
            <a:ext cx="9144000" cy="64807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5949280"/>
            <a:ext cx="7810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j-lt"/>
              </a:rPr>
              <a:t>Для беленькой берёзки опушки нет родней</a:t>
            </a:r>
            <a:endParaRPr lang="ru-RU" sz="32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725" y="2839244"/>
            <a:ext cx="3638550" cy="2047875"/>
          </a:xfrm>
        </p:spPr>
      </p:pic>
      <p:pic>
        <p:nvPicPr>
          <p:cNvPr id="7170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79" y="188640"/>
            <a:ext cx="8742442" cy="6480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9632" y="188640"/>
            <a:ext cx="6102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+mj-lt"/>
              </a:rPr>
              <a:t>Россия-страна широких полей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pic>
        <p:nvPicPr>
          <p:cNvPr id="9218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4" y="188640"/>
            <a:ext cx="8887972" cy="6480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584" y="188640"/>
            <a:ext cx="6276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</a:rPr>
              <a:t>Россия-страна голубых озёр</a:t>
            </a:r>
            <a:endParaRPr lang="ru-RU" sz="40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188</Words>
  <Application>Microsoft Office PowerPoint</Application>
  <PresentationFormat>Экран (4:3)</PresentationFormat>
  <Paragraphs>76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Oleg</dc:creator>
  <cp:lastModifiedBy>Пользователь Windows</cp:lastModifiedBy>
  <cp:revision>59</cp:revision>
  <dcterms:created xsi:type="dcterms:W3CDTF">2016-06-12T14:29:18Z</dcterms:created>
  <dcterms:modified xsi:type="dcterms:W3CDTF">2023-12-25T08:02:27Z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3644783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