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65" r:id="rId5"/>
    <p:sldId id="271" r:id="rId6"/>
    <p:sldId id="273" r:id="rId7"/>
    <p:sldId id="259" r:id="rId8"/>
    <p:sldId id="264" r:id="rId9"/>
    <p:sldId id="260" r:id="rId10"/>
    <p:sldId id="262" r:id="rId11"/>
    <p:sldId id="261" r:id="rId12"/>
    <p:sldId id="266" r:id="rId13"/>
    <p:sldId id="267" r:id="rId14"/>
    <p:sldId id="272" r:id="rId15"/>
    <p:sldId id="274" r:id="rId16"/>
    <p:sldId id="268" r:id="rId17"/>
    <p:sldId id="269" r:id="rId18"/>
    <p:sldId id="270" r:id="rId19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dou42\Desktop\&#1090;&#1086;&#1089;&#1090;&#1099;&#1093;%20&#1079;&#1072;&#1085;&#1103;&#1090;&#1080;&#1077;\IMG_2296.MOV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dou42\Desktop\&#1090;&#1086;&#1089;&#1090;&#1099;&#1093;%20&#1079;&#1072;&#1085;&#1103;&#1090;&#1080;&#1077;\PFEI9369.MOV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ts-kamchatsk.kamafisha.ru/wp-content/uploads/sites/13/2019/10/2690c6fe12b8ba009364a142e2e9e8e4-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0"/>
            <a:ext cx="8534400" cy="16002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Детективное агентство</a:t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«Серый волк»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ts-kamchatsk.kamafisha.ru/wp-content/uploads/sites/13/2019/10/2690c6fe12b8ba009364a142e2e9e8e4-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0"/>
            <a:ext cx="8534400" cy="16002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Детективное агентство</a:t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«Серый волк»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neposed.net/images/olga/obuchai-ka/razvivauwie-zanyatiya5/razvivauwee-zanyatie4/zanyatie-dni-nedeli-gnomi2.pn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 r="9333" b="4439"/>
          <a:stretch>
            <a:fillRect/>
          </a:stretch>
        </p:blipFill>
        <p:spPr bwMode="auto">
          <a:xfrm>
            <a:off x="167496" y="0"/>
            <a:ext cx="8798476" cy="64008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228600"/>
            <a:ext cx="26670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Понедельник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57400" y="228600"/>
            <a:ext cx="28956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Втор</a:t>
            </a:r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ник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191000" y="228600"/>
            <a:ext cx="28956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Среда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705600" y="228600"/>
            <a:ext cx="22098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Четверг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14400" y="6273225"/>
            <a:ext cx="28956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Пятница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810000" y="6273225"/>
            <a:ext cx="17526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Суббота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715000" y="6273225"/>
            <a:ext cx="25908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Воскресенье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neposed.net/images/olga/obuchai-ka/razvivauwie-zanyatiya5/razvivauwee-zanyatie4/zanyatie-dni-nedeli-gnomi2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contrast="20000"/>
          </a:blip>
          <a:srcRect l="73901" t="10763" r="11396" b="33727"/>
          <a:stretch>
            <a:fillRect/>
          </a:stretch>
        </p:blipFill>
        <p:spPr bwMode="auto">
          <a:xfrm>
            <a:off x="3276600" y="152400"/>
            <a:ext cx="2514600" cy="65060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Ромб 4"/>
          <p:cNvSpPr/>
          <p:nvPr/>
        </p:nvSpPr>
        <p:spPr>
          <a:xfrm>
            <a:off x="381000" y="838200"/>
            <a:ext cx="1600200" cy="1600200"/>
          </a:xfrm>
          <a:prstGeom prst="diamon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омб 5"/>
          <p:cNvSpPr/>
          <p:nvPr/>
        </p:nvSpPr>
        <p:spPr>
          <a:xfrm>
            <a:off x="838200" y="4267200"/>
            <a:ext cx="1600200" cy="1600200"/>
          </a:xfrm>
          <a:prstGeom prst="diamon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омб 6"/>
          <p:cNvSpPr/>
          <p:nvPr/>
        </p:nvSpPr>
        <p:spPr>
          <a:xfrm>
            <a:off x="6858000" y="3962400"/>
            <a:ext cx="1600200" cy="1600200"/>
          </a:xfrm>
          <a:prstGeom prst="diamon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омб 7"/>
          <p:cNvSpPr/>
          <p:nvPr/>
        </p:nvSpPr>
        <p:spPr>
          <a:xfrm>
            <a:off x="6705600" y="685800"/>
            <a:ext cx="1600200" cy="1600200"/>
          </a:xfrm>
          <a:prstGeom prst="diamon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447800" y="2895600"/>
            <a:ext cx="6248400" cy="160466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Четверг</a:t>
            </a:r>
            <a:endParaRPr lang="ru-RU" sz="9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ts-kamchatsk.kamafisha.ru/wp-content/uploads/sites/13/2019/10/2690c6fe12b8ba009364a142e2e9e8e4-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0"/>
            <a:ext cx="8534400" cy="16002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Детективное агентство</a:t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«Серый волк»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3400" y="1828800"/>
            <a:ext cx="82296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9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99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99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99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99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199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199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71600" y="609600"/>
            <a:ext cx="6477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Секретный шифр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" y="4642009"/>
            <a:ext cx="7315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3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38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13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38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3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138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ts-kamchatsk.kamafisha.ru/wp-content/uploads/sites/13/2019/10/2690c6fe12b8ba009364a142e2e9e8e4-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0"/>
            <a:ext cx="8534400" cy="16002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Детективное агентство</a:t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«Серый волк»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04.altaimebel22.ru/images/photos/d92297671e5b17571482e969fb2780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381000"/>
            <a:ext cx="6248400" cy="6248400"/>
          </a:xfrm>
          <a:prstGeom prst="rect">
            <a:avLst/>
          </a:prstGeom>
          <a:noFill/>
        </p:spPr>
      </p:pic>
    </p:spTree>
  </p:cSld>
  <p:clrMapOvr>
    <a:masterClrMapping/>
  </p:clrMapOvr>
  <p:transition advTm="0">
    <p:sndAc>
      <p:stSnd>
        <p:snd r:embed="rId2" name="uvedomlenie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G_2296.MO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ts-kamchatsk.kamafisha.ru/wp-content/uploads/sites/13/2019/10/2690c6fe12b8ba009364a142e2e9e8e4-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0"/>
            <a:ext cx="8534400" cy="16002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Детективное агентство</a:t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«Серый волк»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04.altaimebel22.ru/images/photos/d92297671e5b17571482e969fb2780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381000"/>
            <a:ext cx="6248400" cy="6248400"/>
          </a:xfrm>
          <a:prstGeom prst="rect">
            <a:avLst/>
          </a:prstGeom>
          <a:noFill/>
        </p:spPr>
      </p:pic>
    </p:spTree>
  </p:cSld>
  <p:clrMapOvr>
    <a:masterClrMapping/>
  </p:clrMapOvr>
  <p:transition advTm="0">
    <p:sndAc>
      <p:stSnd>
        <p:snd r:embed="rId2" name="uvedomlenie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FEI9369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ts-kamchatsk.kamafisha.ru/wp-content/uploads/sites/13/2019/10/2690c6fe12b8ba009364a142e2e9e8e4-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0"/>
            <a:ext cx="8534400" cy="16002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Детективное агентство</a:t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«Серый волк»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055128_8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11785"/>
          <a:stretch>
            <a:fillRect/>
          </a:stretch>
        </p:blipFill>
        <p:spPr>
          <a:xfrm>
            <a:off x="1143000" y="0"/>
            <a:ext cx="70866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7315200" y="152400"/>
            <a:ext cx="1295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ru-RU" sz="9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" y="4876800"/>
            <a:ext cx="1295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9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72400" y="2057400"/>
            <a:ext cx="1066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9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62600" y="1447800"/>
            <a:ext cx="1295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sz="9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400" y="1676400"/>
            <a:ext cx="1295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9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57600" y="152400"/>
            <a:ext cx="1295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9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76600" y="5288340"/>
            <a:ext cx="1295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ru-RU" sz="9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848600" y="5105400"/>
            <a:ext cx="1295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ru-RU" sz="9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ts-kamchatsk.kamafisha.ru/wp-content/uploads/sites/13/2019/10/2690c6fe12b8ba009364a142e2e9e8e4-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0"/>
            <a:ext cx="8534400" cy="16002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Детективное агентство</a:t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«Серый волк»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1066800" y="1295400"/>
            <a:ext cx="2625725" cy="1898650"/>
          </a:xfrm>
          <a:prstGeom prst="rect">
            <a:avLst/>
          </a:prstGeom>
          <a:solidFill>
            <a:srgbClr val="7030A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3" name="AutoShape 3"/>
          <p:cNvSpPr>
            <a:spLocks noChangeArrowheads="1"/>
          </p:cNvSpPr>
          <p:nvPr/>
        </p:nvSpPr>
        <p:spPr bwMode="auto">
          <a:xfrm>
            <a:off x="1066800" y="0"/>
            <a:ext cx="2625725" cy="12969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5" name="AutoShape 5"/>
          <p:cNvSpPr>
            <a:spLocks noChangeArrowheads="1"/>
          </p:cNvSpPr>
          <p:nvPr/>
        </p:nvSpPr>
        <p:spPr bwMode="auto">
          <a:xfrm>
            <a:off x="990600" y="3352800"/>
            <a:ext cx="2625725" cy="1296987"/>
          </a:xfrm>
          <a:prstGeom prst="triangle">
            <a:avLst>
              <a:gd name="adj" fmla="val 50000"/>
            </a:avLst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6" name="AutoShape 6"/>
          <p:cNvSpPr>
            <a:spLocks noChangeArrowheads="1"/>
          </p:cNvSpPr>
          <p:nvPr/>
        </p:nvSpPr>
        <p:spPr bwMode="auto">
          <a:xfrm>
            <a:off x="5562600" y="3505200"/>
            <a:ext cx="2625725" cy="1296987"/>
          </a:xfrm>
          <a:prstGeom prst="triangle">
            <a:avLst>
              <a:gd name="adj" fmla="val 50000"/>
            </a:avLst>
          </a:prstGeom>
          <a:solidFill>
            <a:srgbClr val="007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7" name="AutoShape 7"/>
          <p:cNvSpPr>
            <a:spLocks noChangeArrowheads="1"/>
          </p:cNvSpPr>
          <p:nvPr/>
        </p:nvSpPr>
        <p:spPr bwMode="auto">
          <a:xfrm>
            <a:off x="5410200" y="228600"/>
            <a:ext cx="2625725" cy="1296987"/>
          </a:xfrm>
          <a:prstGeom prst="triangle">
            <a:avLst>
              <a:gd name="adj" fmla="val 50000"/>
            </a:avLst>
          </a:prstGeom>
          <a:solidFill>
            <a:srgbClr val="007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990600" y="4648200"/>
            <a:ext cx="2625725" cy="1898650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5562600" y="4800600"/>
            <a:ext cx="2625725" cy="1898650"/>
          </a:xfrm>
          <a:prstGeom prst="rect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5410200" y="1524000"/>
            <a:ext cx="2625725" cy="1898650"/>
          </a:xfrm>
          <a:prstGeom prst="rect">
            <a:avLst/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1981200" y="533400"/>
            <a:ext cx="831850" cy="6762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6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6324600" y="762000"/>
            <a:ext cx="831850" cy="6762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4800" b="1" dirty="0" smtClean="0">
                <a:latin typeface="Times New Roman" pitchFamily="18" charset="0"/>
                <a:cs typeface="Arial" pitchFamily="34" charset="0"/>
              </a:rPr>
              <a:t>7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1905000" y="3886200"/>
            <a:ext cx="831850" cy="6762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4800" b="1" dirty="0" smtClean="0">
                <a:latin typeface="Times New Roman" pitchFamily="18" charset="0"/>
                <a:cs typeface="Arial" pitchFamily="34" charset="0"/>
              </a:rPr>
              <a:t>9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6477000" y="4038600"/>
            <a:ext cx="831850" cy="6762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4800" b="1" dirty="0" smtClean="0">
                <a:latin typeface="Times New Roman" pitchFamily="18" charset="0"/>
                <a:cs typeface="Arial" pitchFamily="34" charset="0"/>
              </a:rPr>
              <a:t>5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72" name="Text Box 12"/>
          <p:cNvSpPr txBox="1">
            <a:spLocks noChangeArrowheads="1"/>
          </p:cNvSpPr>
          <p:nvPr/>
        </p:nvSpPr>
        <p:spPr bwMode="auto">
          <a:xfrm>
            <a:off x="1143000" y="1828800"/>
            <a:ext cx="831850" cy="6762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4800" b="1" dirty="0" smtClean="0">
                <a:latin typeface="Times New Roman" pitchFamily="18" charset="0"/>
                <a:cs typeface="Arial" pitchFamily="34" charset="0"/>
              </a:rPr>
              <a:t>4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73" name="Text Box 13"/>
          <p:cNvSpPr txBox="1">
            <a:spLocks noChangeArrowheads="1"/>
          </p:cNvSpPr>
          <p:nvPr/>
        </p:nvSpPr>
        <p:spPr bwMode="auto">
          <a:xfrm>
            <a:off x="2667000" y="1828800"/>
            <a:ext cx="831850" cy="6762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4800" b="1" dirty="0" smtClean="0">
                <a:latin typeface="Times New Roman" pitchFamily="18" charset="0"/>
                <a:cs typeface="Arial" pitchFamily="34" charset="0"/>
              </a:rPr>
              <a:t>2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74" name="Text Box 14"/>
          <p:cNvSpPr txBox="1">
            <a:spLocks noChangeArrowheads="1"/>
          </p:cNvSpPr>
          <p:nvPr/>
        </p:nvSpPr>
        <p:spPr bwMode="auto">
          <a:xfrm>
            <a:off x="5562600" y="2057400"/>
            <a:ext cx="831850" cy="6762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4800" b="1" dirty="0" smtClean="0">
                <a:latin typeface="Times New Roman" pitchFamily="18" charset="0"/>
                <a:cs typeface="Arial" pitchFamily="34" charset="0"/>
              </a:rPr>
              <a:t>9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75" name="Text Box 15"/>
          <p:cNvSpPr txBox="1">
            <a:spLocks noChangeArrowheads="1"/>
          </p:cNvSpPr>
          <p:nvPr/>
        </p:nvSpPr>
        <p:spPr bwMode="auto">
          <a:xfrm>
            <a:off x="6934200" y="2057400"/>
            <a:ext cx="831850" cy="6762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4800" b="1" dirty="0" smtClean="0">
                <a:latin typeface="Times New Roman" pitchFamily="18" charset="0"/>
                <a:cs typeface="Arial" pitchFamily="34" charset="0"/>
              </a:rPr>
              <a:t>2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76" name="Text Box 16"/>
          <p:cNvSpPr txBox="1">
            <a:spLocks noChangeArrowheads="1"/>
          </p:cNvSpPr>
          <p:nvPr/>
        </p:nvSpPr>
        <p:spPr bwMode="auto">
          <a:xfrm>
            <a:off x="1143000" y="5257800"/>
            <a:ext cx="831850" cy="6762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4800" b="1" dirty="0" smtClean="0">
                <a:latin typeface="Times New Roman" pitchFamily="18" charset="0"/>
                <a:cs typeface="Arial" pitchFamily="34" charset="0"/>
              </a:rPr>
              <a:t>5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77" name="Text Box 17"/>
          <p:cNvSpPr txBox="1">
            <a:spLocks noChangeArrowheads="1"/>
          </p:cNvSpPr>
          <p:nvPr/>
        </p:nvSpPr>
        <p:spPr bwMode="auto">
          <a:xfrm>
            <a:off x="2514600" y="5257800"/>
            <a:ext cx="831850" cy="6762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4800" b="1" dirty="0" smtClean="0">
                <a:latin typeface="Times New Roman" pitchFamily="18" charset="0"/>
                <a:cs typeface="Arial" pitchFamily="34" charset="0"/>
              </a:rPr>
              <a:t>4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78" name="Text Box 18"/>
          <p:cNvSpPr txBox="1">
            <a:spLocks noChangeArrowheads="1"/>
          </p:cNvSpPr>
          <p:nvPr/>
        </p:nvSpPr>
        <p:spPr bwMode="auto">
          <a:xfrm>
            <a:off x="5715000" y="5410200"/>
            <a:ext cx="831850" cy="6762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4800" b="1" dirty="0" smtClean="0">
                <a:latin typeface="Times New Roman" pitchFamily="18" charset="0"/>
                <a:cs typeface="Arial" pitchFamily="34" charset="0"/>
              </a:rPr>
              <a:t>6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79" name="Text Box 19"/>
          <p:cNvSpPr txBox="1">
            <a:spLocks noChangeArrowheads="1"/>
          </p:cNvSpPr>
          <p:nvPr/>
        </p:nvSpPr>
        <p:spPr bwMode="auto">
          <a:xfrm>
            <a:off x="7086600" y="5410200"/>
            <a:ext cx="831850" cy="6762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4800" b="1" dirty="0" smtClean="0">
                <a:latin typeface="Times New Roman" pitchFamily="18" charset="0"/>
                <a:cs typeface="Arial" pitchFamily="34" charset="0"/>
              </a:rPr>
              <a:t>1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 Box 8"/>
          <p:cNvSpPr txBox="1">
            <a:spLocks noChangeArrowheads="1"/>
          </p:cNvSpPr>
          <p:nvPr/>
        </p:nvSpPr>
        <p:spPr bwMode="auto">
          <a:xfrm>
            <a:off x="1981200" y="1828800"/>
            <a:ext cx="685800" cy="685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4800" b="1" dirty="0" smtClean="0">
                <a:latin typeface="Times New Roman" pitchFamily="18" charset="0"/>
                <a:cs typeface="Arial" pitchFamily="34" charset="0"/>
              </a:rPr>
              <a:t>+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 Box 8"/>
          <p:cNvSpPr txBox="1">
            <a:spLocks noChangeArrowheads="1"/>
          </p:cNvSpPr>
          <p:nvPr/>
        </p:nvSpPr>
        <p:spPr bwMode="auto">
          <a:xfrm>
            <a:off x="6324600" y="2057400"/>
            <a:ext cx="685800" cy="685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4800" b="1" dirty="0" smtClean="0">
                <a:latin typeface="Times New Roman" pitchFamily="18" charset="0"/>
                <a:cs typeface="Arial" pitchFamily="34" charset="0"/>
              </a:rPr>
              <a:t>-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 Box 8"/>
          <p:cNvSpPr txBox="1">
            <a:spLocks noChangeArrowheads="1"/>
          </p:cNvSpPr>
          <p:nvPr/>
        </p:nvSpPr>
        <p:spPr bwMode="auto">
          <a:xfrm>
            <a:off x="1905000" y="5257800"/>
            <a:ext cx="685800" cy="685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4800" b="1" dirty="0" smtClean="0">
                <a:latin typeface="Times New Roman" pitchFamily="18" charset="0"/>
                <a:cs typeface="Arial" pitchFamily="34" charset="0"/>
              </a:rPr>
              <a:t>+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 Box 8"/>
          <p:cNvSpPr txBox="1">
            <a:spLocks noChangeArrowheads="1"/>
          </p:cNvSpPr>
          <p:nvPr/>
        </p:nvSpPr>
        <p:spPr bwMode="auto">
          <a:xfrm>
            <a:off x="6477000" y="5410200"/>
            <a:ext cx="685800" cy="685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4800" b="1" dirty="0" smtClean="0">
                <a:latin typeface="Times New Roman" pitchFamily="18" charset="0"/>
                <a:cs typeface="Arial" pitchFamily="34" charset="0"/>
              </a:rPr>
              <a:t>-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7-конечная звезда 29"/>
          <p:cNvSpPr/>
          <p:nvPr/>
        </p:nvSpPr>
        <p:spPr>
          <a:xfrm>
            <a:off x="914400" y="3657600"/>
            <a:ext cx="2895600" cy="2743200"/>
          </a:xfrm>
          <a:prstGeom prst="star7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1295400" y="4724400"/>
            <a:ext cx="2209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Правильный ответ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5" grpId="0" animBg="1"/>
      <p:bldP spid="15379" grpId="0" animBg="1"/>
      <p:bldP spid="25" grpId="0" animBg="1"/>
      <p:bldP spid="27" grpId="0" animBg="1"/>
      <p:bldP spid="30" grpId="0" animBg="1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ts-kamchatsk.kamafisha.ru/wp-content/uploads/sites/13/2019/10/2690c6fe12b8ba009364a142e2e9e8e4-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0"/>
            <a:ext cx="8534400" cy="16002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Детективное агентство</a:t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«Серый волк»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</TotalTime>
  <Words>54</Words>
  <Application>Microsoft Office PowerPoint</Application>
  <PresentationFormat>Экран (4:3)</PresentationFormat>
  <Paragraphs>44</Paragraphs>
  <Slides>18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Office Theme</vt:lpstr>
      <vt:lpstr>Детективное агентство  «Серый волк»</vt:lpstr>
      <vt:lpstr>Слайд 2</vt:lpstr>
      <vt:lpstr>Слайд 3</vt:lpstr>
      <vt:lpstr>Детективное агентство  «Серый волк»</vt:lpstr>
      <vt:lpstr>Слайд 5</vt:lpstr>
      <vt:lpstr>Детективное агентство  «Серый волк»</vt:lpstr>
      <vt:lpstr>Слайд 7</vt:lpstr>
      <vt:lpstr>Детективное агентство  «Серый волк»</vt:lpstr>
      <vt:lpstr>Слайд 9</vt:lpstr>
      <vt:lpstr>Детективное агентство  «Серый волк»</vt:lpstr>
      <vt:lpstr>Слайд 11</vt:lpstr>
      <vt:lpstr>Слайд 12</vt:lpstr>
      <vt:lpstr>Детективное агентство  «Серый волк»</vt:lpstr>
      <vt:lpstr>Слайд 14</vt:lpstr>
      <vt:lpstr>Детективное агентство  «Серый волк»</vt:lpstr>
      <vt:lpstr>Слайд 16</vt:lpstr>
      <vt:lpstr>Слайд 17</vt:lpstr>
      <vt:lpstr>Детективное агентство  «Серый волк»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Детективное агентство  «Серый волк»</dc:title>
  <dc:creator>dou42</dc:creator>
  <cp:lastModifiedBy>dou42</cp:lastModifiedBy>
  <cp:revision>6</cp:revision>
  <dcterms:created xsi:type="dcterms:W3CDTF">2022-02-24T08:49:53Z</dcterms:created>
  <dcterms:modified xsi:type="dcterms:W3CDTF">2022-03-14T11:37:47Z</dcterms:modified>
</cp:coreProperties>
</file>