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5" r:id="rId5"/>
    <p:sldId id="271" r:id="rId6"/>
    <p:sldId id="273" r:id="rId7"/>
    <p:sldId id="259" r:id="rId8"/>
    <p:sldId id="264" r:id="rId9"/>
    <p:sldId id="260" r:id="rId10"/>
    <p:sldId id="262" r:id="rId11"/>
    <p:sldId id="261" r:id="rId12"/>
    <p:sldId id="266" r:id="rId13"/>
    <p:sldId id="267" r:id="rId14"/>
    <p:sldId id="272" r:id="rId15"/>
    <p:sldId id="274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ou42\Desktop\&#1090;&#1086;&#1089;&#1090;&#1099;&#1093;%20&#1079;&#1072;&#1085;&#1103;&#1090;&#1080;&#1077;\IMG_2296.MO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ou42\Desktop\&#1090;&#1086;&#1089;&#1090;&#1099;&#1093;%20&#1079;&#1072;&#1085;&#1103;&#1090;&#1080;&#1077;\PFEI9369.M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ts-kamchatsk.kamafisha.ru/wp-content/uploads/sites/13/2019/10/2690c6fe12b8ba009364a142e2e9e8e4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600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Детективное агентство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«Серый волк»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ts-kamchatsk.kamafisha.ru/wp-content/uploads/sites/13/2019/10/2690c6fe12b8ba009364a142e2e9e8e4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600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Детективное агентство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«Серый волк»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neposed.net/images/olga/obuchai-ka/razvivauwie-zanyatiya5/razvivauwee-zanyatie4/zanyatie-dni-nedeli-gnomi2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r="9333" b="4439"/>
          <a:stretch>
            <a:fillRect/>
          </a:stretch>
        </p:blipFill>
        <p:spPr bwMode="auto">
          <a:xfrm>
            <a:off x="167496" y="0"/>
            <a:ext cx="8798476" cy="6400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28600"/>
            <a:ext cx="2667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Понедельник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7400" y="228600"/>
            <a:ext cx="2895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Втор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ник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91000" y="228600"/>
            <a:ext cx="2895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05600" y="228600"/>
            <a:ext cx="220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Четверг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6273225"/>
            <a:ext cx="2895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Пятница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10000" y="6273225"/>
            <a:ext cx="1752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Суббота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5000" y="6273225"/>
            <a:ext cx="2590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Воскресенье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neposed.net/images/olga/obuchai-ka/razvivauwie-zanyatiya5/razvivauwee-zanyatie4/zanyatie-dni-nedeli-gnomi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 l="73901" t="10763" r="11396" b="33727"/>
          <a:stretch>
            <a:fillRect/>
          </a:stretch>
        </p:blipFill>
        <p:spPr bwMode="auto">
          <a:xfrm>
            <a:off x="3276600" y="152400"/>
            <a:ext cx="2514600" cy="6506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Ромб 4"/>
          <p:cNvSpPr/>
          <p:nvPr/>
        </p:nvSpPr>
        <p:spPr>
          <a:xfrm>
            <a:off x="381000" y="838200"/>
            <a:ext cx="1600200" cy="1600200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838200" y="4267200"/>
            <a:ext cx="1600200" cy="1600200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6858000" y="3962400"/>
            <a:ext cx="1600200" cy="1600200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6705600" y="685800"/>
            <a:ext cx="1600200" cy="1600200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47800" y="2895600"/>
            <a:ext cx="6248400" cy="160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Четверг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ts-kamchatsk.kamafisha.ru/wp-content/uploads/sites/13/2019/10/2690c6fe12b8ba009364a142e2e9e8e4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600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Детективное агентство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«Серый волк»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828800"/>
            <a:ext cx="8229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9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99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99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99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99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99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6096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Секретный шифр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642009"/>
            <a:ext cx="7315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3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3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3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3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3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ts-kamchatsk.kamafisha.ru/wp-content/uploads/sites/13/2019/10/2690c6fe12b8ba009364a142e2e9e8e4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600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Детективное агентство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«Серый волк»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04.altaimebel22.ru/images/photos/d92297671e5b17571482e969fb278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1000"/>
            <a:ext cx="6248400" cy="6248400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sndAc>
      <p:stSnd>
        <p:snd r:embed="rId2" name="uvedomleni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2296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ts-kamchatsk.kamafisha.ru/wp-content/uploads/sites/13/2019/10/2690c6fe12b8ba009364a142e2e9e8e4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600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Детективное агентство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«Серый волк»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04.altaimebel22.ru/images/photos/d92297671e5b17571482e969fb278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1000"/>
            <a:ext cx="6248400" cy="6248400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sndAc>
      <p:stSnd>
        <p:snd r:embed="rId2" name="uvedomleni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I9369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ts-kamchatsk.kamafisha.ru/wp-content/uploads/sites/13/2019/10/2690c6fe12b8ba009364a142e2e9e8e4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600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Детективное агентство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«Серый волк»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55128_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785"/>
          <a:stretch>
            <a:fillRect/>
          </a:stretch>
        </p:blipFill>
        <p:spPr>
          <a:xfrm>
            <a:off x="1143000" y="0"/>
            <a:ext cx="70866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315200" y="15240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9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7680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9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0" y="20574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9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144780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9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67640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9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15240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9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528834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9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00" y="510540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9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ts-kamchatsk.kamafisha.ru/wp-content/uploads/sites/13/2019/10/2690c6fe12b8ba009364a142e2e9e8e4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600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Детективное агентство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«Серый волк»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066800" y="1295400"/>
            <a:ext cx="2625725" cy="1898650"/>
          </a:xfrm>
          <a:prstGeom prst="rect">
            <a:avLst/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1066800" y="0"/>
            <a:ext cx="2625725" cy="12969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990600" y="3352800"/>
            <a:ext cx="2625725" cy="1296987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5562600" y="3505200"/>
            <a:ext cx="2625725" cy="1296987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5410200" y="228600"/>
            <a:ext cx="2625725" cy="1296987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90600" y="4648200"/>
            <a:ext cx="2625725" cy="189865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562600" y="4800600"/>
            <a:ext cx="2625725" cy="189865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410200" y="1524000"/>
            <a:ext cx="2625725" cy="1898650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981200" y="533400"/>
            <a:ext cx="831850" cy="676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324600" y="762000"/>
            <a:ext cx="831850" cy="676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Times New Roman" pitchFamily="18" charset="0"/>
                <a:cs typeface="Arial" pitchFamily="34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905000" y="3886200"/>
            <a:ext cx="831850" cy="676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Times New Roman" pitchFamily="18" charset="0"/>
                <a:cs typeface="Arial" pitchFamily="34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477000" y="4038600"/>
            <a:ext cx="831850" cy="676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Times New Roman" pitchFamily="18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143000" y="1828800"/>
            <a:ext cx="831850" cy="676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Times New Roman" pitchFamily="18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667000" y="1828800"/>
            <a:ext cx="831850" cy="676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Times New Roman" pitchFamily="18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562600" y="2057400"/>
            <a:ext cx="831850" cy="676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Times New Roman" pitchFamily="18" charset="0"/>
                <a:cs typeface="Arial" pitchFamily="34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6934200" y="2057400"/>
            <a:ext cx="831850" cy="676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Times New Roman" pitchFamily="18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143000" y="5257800"/>
            <a:ext cx="831850" cy="676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Times New Roman" pitchFamily="18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514600" y="5257800"/>
            <a:ext cx="831850" cy="676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Times New Roman" pitchFamily="18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715000" y="5410200"/>
            <a:ext cx="831850" cy="676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Times New Roman" pitchFamily="18" charset="0"/>
                <a:cs typeface="Arial" pitchFamily="34" charset="0"/>
              </a:rPr>
              <a:t>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7086600" y="5410200"/>
            <a:ext cx="831850" cy="676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Times New Roman" pitchFamily="18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981200" y="1828800"/>
            <a:ext cx="685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Times New Roman" pitchFamily="18" charset="0"/>
                <a:cs typeface="Arial" pitchFamily="34" charset="0"/>
              </a:rPr>
              <a:t>+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324600" y="2057400"/>
            <a:ext cx="685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Times New Roman" pitchFamily="18" charset="0"/>
                <a:cs typeface="Arial" pitchFamily="34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905000" y="5257800"/>
            <a:ext cx="685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Times New Roman" pitchFamily="18" charset="0"/>
                <a:cs typeface="Arial" pitchFamily="34" charset="0"/>
              </a:rPr>
              <a:t>+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477000" y="5410200"/>
            <a:ext cx="685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Times New Roman" pitchFamily="18" charset="0"/>
                <a:cs typeface="Arial" pitchFamily="34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7-конечная звезда 29"/>
          <p:cNvSpPr/>
          <p:nvPr/>
        </p:nvSpPr>
        <p:spPr>
          <a:xfrm>
            <a:off x="914400" y="3657600"/>
            <a:ext cx="2895600" cy="27432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295400" y="47244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Правильный 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 animBg="1"/>
      <p:bldP spid="15379" grpId="0" animBg="1"/>
      <p:bldP spid="25" grpId="0" animBg="1"/>
      <p:bldP spid="27" grpId="0" animBg="1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ts-kamchatsk.kamafisha.ru/wp-content/uploads/sites/13/2019/10/2690c6fe12b8ba009364a142e2e9e8e4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600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Детективное агентство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«Серый волк»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54</Words>
  <Application>Microsoft Office PowerPoint</Application>
  <PresentationFormat>Экран (4:3)</PresentationFormat>
  <Paragraphs>44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Детективное агентство  «Серый волк»</vt:lpstr>
      <vt:lpstr>Слайд 2</vt:lpstr>
      <vt:lpstr>Слайд 3</vt:lpstr>
      <vt:lpstr>Детективное агентство  «Серый волк»</vt:lpstr>
      <vt:lpstr>Слайд 5</vt:lpstr>
      <vt:lpstr>Детективное агентство  «Серый волк»</vt:lpstr>
      <vt:lpstr>Слайд 7</vt:lpstr>
      <vt:lpstr>Детективное агентство  «Серый волк»</vt:lpstr>
      <vt:lpstr>Слайд 9</vt:lpstr>
      <vt:lpstr>Детективное агентство  «Серый волк»</vt:lpstr>
      <vt:lpstr>Слайд 11</vt:lpstr>
      <vt:lpstr>Слайд 12</vt:lpstr>
      <vt:lpstr>Детективное агентство  «Серый волк»</vt:lpstr>
      <vt:lpstr>Слайд 14</vt:lpstr>
      <vt:lpstr>Детективное агентство  «Серый волк»</vt:lpstr>
      <vt:lpstr>Слайд 16</vt:lpstr>
      <vt:lpstr>Слайд 17</vt:lpstr>
      <vt:lpstr>Детективное агентство  «Серый волк»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Детективное агентство  «Серый волк»</dc:title>
  <dc:creator>dou42</dc:creator>
  <cp:lastModifiedBy>dou42</cp:lastModifiedBy>
  <cp:revision>6</cp:revision>
  <dcterms:created xsi:type="dcterms:W3CDTF">2022-02-24T08:49:53Z</dcterms:created>
  <dcterms:modified xsi:type="dcterms:W3CDTF">2022-03-14T11:37:47Z</dcterms:modified>
</cp:coreProperties>
</file>