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8" r:id="rId3"/>
    <p:sldId id="257" r:id="rId4"/>
    <p:sldId id="273" r:id="rId5"/>
    <p:sldId id="265" r:id="rId6"/>
    <p:sldId id="266" r:id="rId7"/>
    <p:sldId id="269" r:id="rId8"/>
    <p:sldId id="270" r:id="rId9"/>
    <p:sldId id="274" r:id="rId10"/>
    <p:sldId id="271" r:id="rId11"/>
    <p:sldId id="267" r:id="rId12"/>
    <p:sldId id="268" r:id="rId13"/>
    <p:sldId id="27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60"/>
  </p:normalViewPr>
  <p:slideViewPr>
    <p:cSldViewPr snapToGrid="0">
      <p:cViewPr varScale="1">
        <p:scale>
          <a:sx n="94" d="100"/>
          <a:sy n="94" d="100"/>
        </p:scale>
        <p:origin x="2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21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72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63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91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42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99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687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5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50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72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56939-0DBB-48AF-A23E-4E3EB09471E8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08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23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985834" y="39502"/>
            <a:ext cx="79683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Лето-прекрасная пора!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87" y="26921"/>
            <a:ext cx="3853543" cy="2890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5"/>
          <a:stretch/>
        </p:blipFill>
        <p:spPr>
          <a:xfrm>
            <a:off x="-20634" y="3661465"/>
            <a:ext cx="4474029" cy="249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833" y="54654"/>
            <a:ext cx="2801257" cy="21009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t="25239" r="12857" b="31269"/>
          <a:stretch/>
        </p:blipFill>
        <p:spPr>
          <a:xfrm>
            <a:off x="0" y="808943"/>
            <a:ext cx="5909594" cy="24796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t="32222" r="8690" b="18572"/>
          <a:stretch/>
        </p:blipFill>
        <p:spPr>
          <a:xfrm>
            <a:off x="8588256" y="2186037"/>
            <a:ext cx="3602801" cy="19908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160" r="24762" b="24921"/>
          <a:stretch/>
        </p:blipFill>
        <p:spPr>
          <a:xfrm>
            <a:off x="6382601" y="3602038"/>
            <a:ext cx="2775857" cy="26468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10317" r="31785" b="15556"/>
          <a:stretch/>
        </p:blipFill>
        <p:spPr>
          <a:xfrm>
            <a:off x="9484675" y="3724373"/>
            <a:ext cx="2545574" cy="3136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94" y="3336693"/>
            <a:ext cx="2486535" cy="331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0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21771"/>
            <a:ext cx="6324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Наши танцы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b="25555"/>
          <a:stretch/>
        </p:blipFill>
        <p:spPr>
          <a:xfrm>
            <a:off x="163286" y="1621970"/>
            <a:ext cx="4095750" cy="5105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t="25397" r="22143" b="11129"/>
          <a:stretch/>
        </p:blipFill>
        <p:spPr>
          <a:xfrm>
            <a:off x="7421627" y="25357"/>
            <a:ext cx="4770373" cy="38499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18929"/>
          <a:stretch/>
        </p:blipFill>
        <p:spPr>
          <a:xfrm>
            <a:off x="4774637" y="2922070"/>
            <a:ext cx="4342375" cy="373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1574" y="160305"/>
            <a:ext cx="549111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День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Государственного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флага России!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9" y="3021734"/>
            <a:ext cx="4998347" cy="3748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34" y="41115"/>
            <a:ext cx="5459820" cy="681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9164" y="99517"/>
            <a:ext cx="6383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День мультфильмов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22" y="0"/>
            <a:ext cx="5709678" cy="4309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/>
          <a:stretch/>
        </p:blipFill>
        <p:spPr>
          <a:xfrm>
            <a:off x="-1" y="1022847"/>
            <a:ext cx="5336755" cy="3624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6" b="6788"/>
          <a:stretch/>
        </p:blipFill>
        <p:spPr>
          <a:xfrm>
            <a:off x="3928920" y="3396343"/>
            <a:ext cx="3232937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6633" y="1272193"/>
            <a:ext cx="3494768" cy="4659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21" y="1122363"/>
            <a:ext cx="6923921" cy="51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7" y="0"/>
            <a:ext cx="1001954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613" y="4015806"/>
            <a:ext cx="3799114" cy="2849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190136"/>
            <a:ext cx="3618535" cy="27139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5453" y="442191"/>
            <a:ext cx="610109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День защиты детей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72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4129" y="501725"/>
            <a:ext cx="6669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«С гитарой у костра!»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21" y="77447"/>
            <a:ext cx="3178629" cy="4238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1" t="4196" r="-1843" b="30706"/>
          <a:stretch/>
        </p:blipFill>
        <p:spPr>
          <a:xfrm>
            <a:off x="7173905" y="4101912"/>
            <a:ext cx="4444093" cy="25962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1951841"/>
            <a:ext cx="6158593" cy="461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1378"/>
            <a:ext cx="2862943" cy="2147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5"/>
          <a:stretch/>
        </p:blipFill>
        <p:spPr>
          <a:xfrm>
            <a:off x="3586843" y="154895"/>
            <a:ext cx="8300357" cy="3152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3509963"/>
            <a:ext cx="4321629" cy="3241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r="952" b="25238"/>
          <a:stretch/>
        </p:blipFill>
        <p:spPr>
          <a:xfrm>
            <a:off x="4580164" y="3705388"/>
            <a:ext cx="3451830" cy="29293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b="23492"/>
          <a:stretch/>
        </p:blipFill>
        <p:spPr>
          <a:xfrm>
            <a:off x="8076368" y="3705388"/>
            <a:ext cx="4071258" cy="30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8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27"/>
            <a:ext cx="12192001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140488"/>
            <a:ext cx="4034670" cy="30260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3" y="3781652"/>
            <a:ext cx="4093027" cy="30697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58" y="822752"/>
            <a:ext cx="3818144" cy="28636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" y="3675286"/>
            <a:ext cx="3910088" cy="2932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11310" r="10416" b="15119"/>
          <a:stretch/>
        </p:blipFill>
        <p:spPr>
          <a:xfrm>
            <a:off x="4025305" y="3675286"/>
            <a:ext cx="4073667" cy="31827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89413" y="-19796"/>
            <a:ext cx="66870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«День семьи»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/>
          <a:stretch/>
        </p:blipFill>
        <p:spPr>
          <a:xfrm>
            <a:off x="7887323" y="215098"/>
            <a:ext cx="4215183" cy="34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7246" y="199033"/>
            <a:ext cx="10480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Наши любимые мыльные пузыри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1" r="30529"/>
          <a:stretch/>
        </p:blipFill>
        <p:spPr>
          <a:xfrm>
            <a:off x="3920757" y="1273248"/>
            <a:ext cx="2601374" cy="38753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166" y="1122363"/>
            <a:ext cx="4746172" cy="3559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27460" r="41548" b="477"/>
          <a:stretch/>
        </p:blipFill>
        <p:spPr>
          <a:xfrm>
            <a:off x="8800708" y="4000861"/>
            <a:ext cx="2980479" cy="2772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t="13333" r="15832"/>
          <a:stretch/>
        </p:blipFill>
        <p:spPr>
          <a:xfrm>
            <a:off x="5850130" y="3855126"/>
            <a:ext cx="2675340" cy="2939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6984" r="16561"/>
          <a:stretch/>
        </p:blipFill>
        <p:spPr>
          <a:xfrm flipH="1">
            <a:off x="187246" y="1430636"/>
            <a:ext cx="3412986" cy="48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7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58599" y="252894"/>
            <a:ext cx="796834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Изобразительная деятельность</a:t>
            </a:r>
          </a:p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в дождливую погоду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722" y="84789"/>
            <a:ext cx="2986556" cy="3982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" b="16665"/>
          <a:stretch/>
        </p:blipFill>
        <p:spPr>
          <a:xfrm>
            <a:off x="9220805" y="3788228"/>
            <a:ext cx="2986556" cy="3069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" y="1768133"/>
            <a:ext cx="2800350" cy="3733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32" y="1828830"/>
            <a:ext cx="3624943" cy="2718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55" y="1030288"/>
            <a:ext cx="2549979" cy="33999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25873" b="16032"/>
          <a:stretch/>
        </p:blipFill>
        <p:spPr>
          <a:xfrm>
            <a:off x="5843117" y="3455916"/>
            <a:ext cx="1950690" cy="34397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/>
          <a:stretch/>
        </p:blipFill>
        <p:spPr>
          <a:xfrm>
            <a:off x="3165772" y="3938786"/>
            <a:ext cx="2441972" cy="28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72143" y="307013"/>
            <a:ext cx="79683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Дни рождения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6"/>
          <a:stretch/>
        </p:blipFill>
        <p:spPr>
          <a:xfrm>
            <a:off x="6219063" y="307013"/>
            <a:ext cx="5823258" cy="5595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" y="1404105"/>
            <a:ext cx="3849161" cy="513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8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5851" y="71379"/>
            <a:ext cx="796834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День домашних</a:t>
            </a:r>
          </a:p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животных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1" b="18572"/>
          <a:stretch/>
        </p:blipFill>
        <p:spPr>
          <a:xfrm>
            <a:off x="9315111" y="181008"/>
            <a:ext cx="2560863" cy="38051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65" y="3538427"/>
            <a:ext cx="3687536" cy="3237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32" y="872613"/>
            <a:ext cx="3137807" cy="41837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7"/>
          <a:stretch/>
        </p:blipFill>
        <p:spPr>
          <a:xfrm>
            <a:off x="2511128" y="1716920"/>
            <a:ext cx="3246664" cy="32844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"/>
          <a:stretch/>
        </p:blipFill>
        <p:spPr>
          <a:xfrm>
            <a:off x="48009" y="1076454"/>
            <a:ext cx="2679840" cy="37567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t="12698" r="-212" b="794"/>
          <a:stretch/>
        </p:blipFill>
        <p:spPr>
          <a:xfrm>
            <a:off x="4387621" y="4087818"/>
            <a:ext cx="2401672" cy="27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42</Words>
  <Application>Microsoft Office PowerPoint</Application>
  <PresentationFormat>Широкоэкранный</PresentationFormat>
  <Paragraphs>15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2021-08-31T07:22:39Z</dcterms:created>
  <dcterms:modified xsi:type="dcterms:W3CDTF">2023-08-30T04:20:02Z</dcterms:modified>
</cp:coreProperties>
</file>