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4" r:id="rId7"/>
    <p:sldId id="263" r:id="rId8"/>
    <p:sldId id="262" r:id="rId9"/>
    <p:sldId id="265" r:id="rId10"/>
    <p:sldId id="258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639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360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446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977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789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013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691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032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668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624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337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BA7EA-54AC-4CFF-BCDC-C50DDFD9991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73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Дидактическая игра </a:t>
            </a:r>
            <a:br>
              <a:rPr lang="ru-RU" dirty="0" smtClean="0"/>
            </a:br>
            <a:r>
              <a:rPr lang="ru-RU" dirty="0" smtClean="0"/>
              <a:t>«Зимующие перелетные птицы»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29570" y="5993904"/>
            <a:ext cx="5608712" cy="86409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Подготовила воспитатель :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Толстых А.А.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85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Результаты поис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4176464" cy="2448272"/>
          </a:xfrm>
          <a:solidFill>
            <a:srgbClr val="FFC000">
              <a:alpha val="58000"/>
            </a:srgbClr>
          </a:solidFill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Какие вы все умные!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 справились со всеми моими заданиями!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 нас все получилось!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n on Фиксик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0" t="13032" r="13096" b="11457"/>
          <a:stretch/>
        </p:blipFill>
        <p:spPr bwMode="auto">
          <a:xfrm>
            <a:off x="5004048" y="682535"/>
            <a:ext cx="3565794" cy="586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0275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60242" y="6825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63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n on Фиксик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0" t="13032" r="13096" b="11457"/>
          <a:stretch/>
        </p:blipFill>
        <p:spPr bwMode="auto">
          <a:xfrm>
            <a:off x="5578206" y="0"/>
            <a:ext cx="3565794" cy="586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34216" y="404664"/>
            <a:ext cx="4968551" cy="3541714"/>
          </a:xfrm>
          <a:prstGeom prst="rect">
            <a:avLst/>
          </a:prstGeom>
          <a:solidFill>
            <a:srgbClr val="FFC000">
              <a:alpha val="58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Ребята, у меня для вас задание, чтобы нашим городским  птичкам было легче зимовать, прошу вас, изготовить кормушки вместе с родителями, засыпать кормом и повесить в своем дворе 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обязательно прислать фотографию вас с кормушкой, я буду очень рада!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Жду ваших фотографий. Я прощаюсь с вами, побежала тоже делать кормушку для птичек! Пока!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Кормушка для птиц: для чего она нужна и как сделать её из коробки из-под  сок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r="40639"/>
          <a:stretch/>
        </p:blipFill>
        <p:spPr bwMode="auto">
          <a:xfrm>
            <a:off x="5429" y="3928373"/>
            <a:ext cx="2450406" cy="308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ормушка для птиц из сока своими руками - Рыболовный карава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713" y="4487373"/>
            <a:ext cx="4390049" cy="237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72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2832" cy="2578298"/>
          </a:xfrm>
          <a:solidFill>
            <a:srgbClr val="FFC000">
              <a:alpha val="67000"/>
            </a:srgbClr>
          </a:solidFill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Всем привет!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Узнали меня? Я Симка!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сегодня я пришла к вам, чтобы  проверить ваши знания о птицах. Поиграем?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Симка | Фиксипедия | Fand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60029" y="296800"/>
            <a:ext cx="3672410" cy="633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824" y="5205005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899592" y="3140968"/>
            <a:ext cx="3960437" cy="1800200"/>
          </a:xfrm>
          <a:prstGeom prst="rect">
            <a:avLst/>
          </a:prstGeom>
          <a:solidFill>
            <a:srgbClr val="FFC000">
              <a:alpha val="67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ответ правильный,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 будет зеленая галочка,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нет, то красная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6" descr="Что обозначают смайлики в телефон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257162"/>
            <a:ext cx="1512168" cy="147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69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6216" y="404664"/>
            <a:ext cx="1954560" cy="994122"/>
          </a:xfrm>
        </p:spPr>
        <p:txBody>
          <a:bodyPr/>
          <a:lstStyle/>
          <a:p>
            <a:r>
              <a:rPr lang="ru-RU" dirty="0" smtClean="0"/>
              <a:t>Голубь</a:t>
            </a:r>
            <a:endParaRPr lang="ru-RU" dirty="0"/>
          </a:p>
        </p:txBody>
      </p:sp>
      <p:pic>
        <p:nvPicPr>
          <p:cNvPr id="5" name="Picture 6" descr="Картинки для детей голубь (19 фото) 🔥 Прикольные картинки и юмор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1" b="100000" l="0" r="100000">
                        <a14:foregroundMark x1="94531" y1="7905" x2="94531" y2="79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84" y="1694463"/>
            <a:ext cx="5572552" cy="504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228184" y="4280925"/>
            <a:ext cx="2529178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Зимующая</a:t>
            </a:r>
            <a:endParaRPr lang="ru-RU" dirty="0"/>
          </a:p>
        </p:txBody>
      </p:sp>
      <p:pic>
        <p:nvPicPr>
          <p:cNvPr id="7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73" y="1484784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73" y="5205004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33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8144" y="778694"/>
            <a:ext cx="2818656" cy="1282154"/>
          </a:xfrm>
        </p:spPr>
        <p:txBody>
          <a:bodyPr>
            <a:normAutofit/>
          </a:bodyPr>
          <a:lstStyle/>
          <a:p>
            <a:r>
              <a:rPr lang="ru-RU" dirty="0" smtClean="0"/>
              <a:t>Ласточка</a:t>
            </a:r>
            <a:endParaRPr lang="ru-RU" dirty="0"/>
          </a:p>
        </p:txBody>
      </p:sp>
      <p:pic>
        <p:nvPicPr>
          <p:cNvPr id="6" name="Picture 4" descr="Ласточка, картинки для детей 👶 (36 фото) ⭐ Наслаждайтесь юмором! | Birds,  Animals, Bir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121" r="899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45" r="9549"/>
          <a:stretch/>
        </p:blipFill>
        <p:spPr bwMode="auto">
          <a:xfrm>
            <a:off x="539552" y="2060848"/>
            <a:ext cx="4348938" cy="452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084168" y="4280925"/>
            <a:ext cx="2673194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Перелетная</a:t>
            </a:r>
            <a:endParaRPr lang="ru-RU" dirty="0"/>
          </a:p>
        </p:txBody>
      </p:sp>
      <p:pic>
        <p:nvPicPr>
          <p:cNvPr id="8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634" y="2017713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273" y="5225198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11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86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822967"/>
            <a:ext cx="2481822" cy="1096659"/>
          </a:xfrm>
        </p:spPr>
        <p:txBody>
          <a:bodyPr/>
          <a:lstStyle/>
          <a:p>
            <a:r>
              <a:rPr lang="ru-RU" dirty="0" smtClean="0"/>
              <a:t>Ворона</a:t>
            </a:r>
            <a:endParaRPr lang="ru-RU" dirty="0"/>
          </a:p>
        </p:txBody>
      </p:sp>
      <p:pic>
        <p:nvPicPr>
          <p:cNvPr id="5" name="Picture 6" descr="Ворона, конспект занятия по ознакомлению с природой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6" b="97135" l="9961" r="93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15" t="9228" r="6257"/>
          <a:stretch/>
        </p:blipFill>
        <p:spPr bwMode="auto">
          <a:xfrm flipH="1">
            <a:off x="35785" y="1585466"/>
            <a:ext cx="6056392" cy="5483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73" y="2010126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73" y="5333999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084168" y="4280925"/>
            <a:ext cx="2673194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Зимующая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473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86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822967"/>
            <a:ext cx="2481822" cy="1096659"/>
          </a:xfrm>
        </p:spPr>
        <p:txBody>
          <a:bodyPr/>
          <a:lstStyle/>
          <a:p>
            <a:r>
              <a:rPr lang="ru-RU" dirty="0" smtClean="0"/>
              <a:t>Грач</a:t>
            </a:r>
            <a:endParaRPr lang="ru-RU" dirty="0"/>
          </a:p>
        </p:txBody>
      </p:sp>
      <p:pic>
        <p:nvPicPr>
          <p:cNvPr id="6" name="Picture 2" descr="Грач 🌟 Фото, описание, ареал, питание, враги ✓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1" b="100000" l="10000" r="90000">
                        <a14:foregroundMark x1="58667" y1="14286" x2="58667" y2="14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86" t="4432" r="24242"/>
          <a:stretch/>
        </p:blipFill>
        <p:spPr bwMode="auto">
          <a:xfrm>
            <a:off x="155575" y="1694462"/>
            <a:ext cx="5491353" cy="513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579" y="1694462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579" y="5303092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084168" y="4280925"/>
            <a:ext cx="2673194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Перелетная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946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86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822967"/>
            <a:ext cx="2481822" cy="1096659"/>
          </a:xfrm>
        </p:spPr>
        <p:txBody>
          <a:bodyPr/>
          <a:lstStyle/>
          <a:p>
            <a:r>
              <a:rPr lang="ru-RU" dirty="0" smtClean="0"/>
              <a:t>Скворец</a:t>
            </a:r>
            <a:endParaRPr lang="ru-RU" dirty="0"/>
          </a:p>
        </p:txBody>
      </p:sp>
      <p:pic>
        <p:nvPicPr>
          <p:cNvPr id="6" name="Picture 2" descr="Скворец :: Юному натуралисту-орнитологу. Справочник птиц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71" b="90000" l="5500" r="90000">
                        <a14:foregroundMark x1="79500" y1="14706" x2="79500" y2="147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46" t="5514" r="17126" b="8503"/>
          <a:stretch/>
        </p:blipFill>
        <p:spPr bwMode="auto">
          <a:xfrm>
            <a:off x="459892" y="2390859"/>
            <a:ext cx="4113136" cy="439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73" y="2010127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73" y="5261437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6084168" y="4280925"/>
            <a:ext cx="2673194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Перелетная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235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86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822967"/>
            <a:ext cx="2481822" cy="1096659"/>
          </a:xfrm>
        </p:spPr>
        <p:txBody>
          <a:bodyPr/>
          <a:lstStyle/>
          <a:p>
            <a:r>
              <a:rPr lang="ru-RU" dirty="0" smtClean="0"/>
              <a:t>Снегирь</a:t>
            </a:r>
            <a:endParaRPr lang="ru-RU" dirty="0"/>
          </a:p>
        </p:txBody>
      </p:sp>
      <p:pic>
        <p:nvPicPr>
          <p:cNvPr id="6" name="Picture 2" descr="Снегирь :: Юному натуралисту-орнитологу. Справочник птиц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" b="94393" l="5000" r="97000">
                        <a14:backgroundMark x1="19250" y1="81308" x2="19250" y2="81308"/>
                        <a14:backgroundMark x1="22000" y1="80685" x2="22000" y2="80685"/>
                        <a14:backgroundMark x1="26500" y1="77882" x2="26500" y2="77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89" t="3895" r="4794" b="7787"/>
          <a:stretch/>
        </p:blipFill>
        <p:spPr bwMode="auto">
          <a:xfrm flipH="1">
            <a:off x="38719" y="2511879"/>
            <a:ext cx="5288275" cy="455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73" y="1749878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73" y="5335942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084168" y="4280925"/>
            <a:ext cx="2673194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Зимующая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256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86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822967"/>
            <a:ext cx="2481822" cy="1096659"/>
          </a:xfrm>
        </p:spPr>
        <p:txBody>
          <a:bodyPr/>
          <a:lstStyle/>
          <a:p>
            <a:r>
              <a:rPr lang="ru-RU" dirty="0" smtClean="0"/>
              <a:t>Воробей</a:t>
            </a:r>
            <a:endParaRPr lang="ru-RU" dirty="0"/>
          </a:p>
        </p:txBody>
      </p:sp>
      <p:pic>
        <p:nvPicPr>
          <p:cNvPr id="5" name="Picture 2" descr="ВороБей على تويتر: &quot;#мастер чтоб дело мастера боялось, он знает много  страшных слов 😠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89778" l="4889" r="94667">
                        <a14:foregroundMark x1="76000" y1="30222" x2="76000" y2="30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13" t="16091" r="9916" b="11829"/>
          <a:stretch/>
        </p:blipFill>
        <p:spPr bwMode="auto">
          <a:xfrm>
            <a:off x="12614" y="2787987"/>
            <a:ext cx="5035854" cy="430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73" y="2010126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173" y="5333999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6084168" y="4280925"/>
            <a:ext cx="2673194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Зимующая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711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109</Words>
  <Application>Microsoft Office PowerPoint</Application>
  <PresentationFormat>Экран (4:3)</PresentationFormat>
  <Paragraphs>25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Дидактическая игра  «Зимующие перелетные птицы»</vt:lpstr>
      <vt:lpstr>Всем привет! Узнали меня? Я Симка! И сегодня я пришла к вам, чтобы  проверить ваши знания о птицах. Поиграем?</vt:lpstr>
      <vt:lpstr>Голубь</vt:lpstr>
      <vt:lpstr>Ласточка</vt:lpstr>
      <vt:lpstr>Ворона</vt:lpstr>
      <vt:lpstr>Грач</vt:lpstr>
      <vt:lpstr>Скворец</vt:lpstr>
      <vt:lpstr>Снегирь</vt:lpstr>
      <vt:lpstr>Воробей</vt:lpstr>
      <vt:lpstr>Какие вы все умные!  Вы справились со всеми моими заданиями! У нас все получилось!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 «Зимующие перелетные птицы»</dc:title>
  <dc:creator>Евгений</dc:creator>
  <cp:lastModifiedBy>Евгений</cp:lastModifiedBy>
  <cp:revision>8</cp:revision>
  <dcterms:created xsi:type="dcterms:W3CDTF">2020-11-16T13:31:06Z</dcterms:created>
  <dcterms:modified xsi:type="dcterms:W3CDTF">2020-11-16T14:56:14Z</dcterms:modified>
</cp:coreProperties>
</file>