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album-224217415_303674408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990656" cy="2376264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</a:t>
            </a:r>
            <a:br>
              <a:rPr lang="ru-RU" sz="2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«Детский сад №42 «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Пингвинчик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общеразвивающего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вида c</a:t>
            </a:r>
            <a:br>
              <a:rPr lang="ru-RU" sz="2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приоритетным осуществлением деятельности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физическому развитию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детей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73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76256" y="5661248"/>
            <a:ext cx="2160240" cy="395036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2024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27976" y="2276872"/>
            <a:ext cx="7990656" cy="235617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636912"/>
            <a:ext cx="827908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тему:</a:t>
            </a:r>
          </a:p>
          <a:p>
            <a:pPr algn="ctr"/>
            <a:r>
              <a:rPr lang="ru-RU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«Неделя безопасности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Фотоотчет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Воспитатель:</a:t>
            </a:r>
          </a:p>
          <a:p>
            <a:pPr algn="r"/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Толстых А.А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1183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Беседа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детьми и просмотр презентации «Спасатель – профессия века».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 Цель: совершенствовать знания детей о профессии, ее предназначении. 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Сюжетно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ролевая игра «Спасатели».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совершенствовать знания о профессии — спасатель, умение детей отражать в игре взаимоотношения людей в различных ситуациях.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3.Чтение рассказа 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Зробко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Зюка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Тюша команда спасателей».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совершенствовать умение детей видеть главную мысль произведения, выяснить, как бы дети поступили в экстремальной ситуации.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Пятница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Тема: «Профессия спасатель»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8455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2564904"/>
            <a:ext cx="8136904" cy="356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Викторина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«Знает каждый: безопасность — это важно!»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обобщить знания детей по ОБЖ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Предварительная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работа: чтение произведений и стихотворений 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темам основ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безопасности жизнедеятельности, загадывание загадок,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дидактические и словесные игры, рисование рисунков по темам ОБЖ.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Заключительный этап: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035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75467"/>
            <a:ext cx="7444349" cy="147361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освоили знания о профессиях в системе МЧС России, используют на практике правила безопасности во всех сферах жизни человека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Итоговый результат: </a:t>
            </a:r>
          </a:p>
        </p:txBody>
      </p:sp>
    </p:spTree>
    <p:extLst>
      <p:ext uri="{BB962C8B-B14F-4D97-AF65-F5344CB8AC3E}">
        <p14:creationId xmlns:p14="http://schemas.microsoft.com/office/powerpoint/2010/main" val="1304178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2204864"/>
            <a:ext cx="8352928" cy="3921299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Тип проекта: информационно – познавательный.</a:t>
            </a:r>
          </a:p>
          <a:p>
            <a:pPr algn="ctr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Участники проекта: дети старшей группы, воспитатели, родители.</a:t>
            </a:r>
          </a:p>
          <a:p>
            <a:pPr algn="ctr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Продолжительность: краткосрочный (5.08-9.08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Проблема: В дошкольном возрасте проблематично прививать навыки безопасного поведения в экстремальных ситуациях вследствие малого жизненного опыта. Дети дошкольного возраста оказываются совершенно неподготовленными к ответственности за собственную и чужую жизнь. Можно научить ребенка правильно отвечать на вопросы по безопасному поведению, как правильно действовать в определенной ситуации, но маленький ребенок не обладает способностью распознавать тип опасной ситуации и моментально действовать в ней. Отработать с детьми все возможные ситуации, в которые они могут попасть, невозможно. Поэтому очень важно сформировать у ребенка понятия «опасность – безопасность», позволяющие ему самостоятельно определять статус ситуации в разных областях жизни и действовать в ней.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 «Неделя безопасности»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9033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132856"/>
            <a:ext cx="8892479" cy="4464496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Актуальность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проекта: Самое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ценное в нашей жизни – это дети. Жизнь, здоровье и безопасность дошкольников полностью зависит от окружающих их взрослых, и мы прекрасно понимаем, что именно  дети - самая незащищенная и уязвимая часть нашего населения. Познавая окружающий мир, они часто сталкиваются с опасностями и становятся жертвами своего незнания, беспечности и легкомыслия. У них нет опыта, знаний, и не сформированы навыки безопасного поведения.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Цель: познакомить детей с профессиями в системе МЧС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совершенствовать знания о безопасности дома, на улице, в детском саду.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Задачи: закрепить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представления детей об опасностях, которые могут возникнуть в быту, на улице, в детском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саду;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закрепить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знания о профессиях в системе МЧС.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закреплять новые знания с опорой на жизненный опыт;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развивать умение работать сообща, получать удовольствие от совместной работы;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использовать полученные знания в повседневной жизни, творческой деятельности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Проект «Неделя безопасности»</a:t>
            </a:r>
          </a:p>
        </p:txBody>
      </p:sp>
    </p:spTree>
    <p:extLst>
      <p:ext uri="{BB962C8B-B14F-4D97-AF65-F5344CB8AC3E}">
        <p14:creationId xmlns:p14="http://schemas.microsoft.com/office/powerpoint/2010/main" val="4172113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знают и применяют на практике правила безопасного поведения: на улице, в быту, в дошкольном учреждении; знают и называют службы, которые окажут помощь.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Предполагаемый результат проекта: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0145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204864"/>
            <a:ext cx="7408333" cy="3993307"/>
          </a:xfrm>
        </p:spPr>
        <p:txBody>
          <a:bodyPr>
            <a:normAutofit fontScale="92500" lnSpcReduction="10000"/>
          </a:bodyPr>
          <a:lstStyle/>
          <a:p>
            <a:pPr algn="ctr"/>
            <a:endParaRPr lang="ru-RU" sz="2800" dirty="0"/>
          </a:p>
          <a:p>
            <a:pPr marL="0" indent="0" algn="ctr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Подготовительный этап: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-планирование деятельности, направленной на реализацию проекта;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-подбор методической и художественной литературы по теме;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-подбор информации для родителей и детей;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-индивидуальные беседы с родителями по подготовке к проекту;  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-пополнение развивающей среды дидактическим пособием (игры, иллюстрации, презентации).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Этапы реализации проекта.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7908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2420888"/>
            <a:ext cx="7408333" cy="3450696"/>
          </a:xfrm>
        </p:spPr>
        <p:txBody>
          <a:bodyPr>
            <a:normAutofit fontScale="77500" lnSpcReduction="20000"/>
          </a:bodyPr>
          <a:lstStyle/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Беседа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«Безопасность на дороге»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Цель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совершенствовать знания детей о правилах дорожного движения и важности их соблюдения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Квест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игра «День светофора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Настольные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дидактические игры: лото «Дорожные знаки»,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ходилка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«Правила дорожного движения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Цель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совершенствовать знания о правилах дорожного движения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Дорожные знаки- проверка знаний детей об знаках на дорогах.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858424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Основной этап:</a:t>
            </a:r>
            <a:br>
              <a:rPr lang="ru-RU" sz="3600" dirty="0"/>
            </a:br>
            <a:r>
              <a:rPr lang="ru-RU" sz="3600" dirty="0"/>
              <a:t>Понедельник.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Тема</a:t>
            </a:r>
            <a:r>
              <a:rPr lang="ru-RU" sz="3600" dirty="0"/>
              <a:t>: «Безопасность на дороге».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9955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348880"/>
            <a:ext cx="7732381" cy="37772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1.Беседа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«Безопасность на улице».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совершенствовать знания детей о правилах поведения на улице, о местах для игр.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2.Дидактическая игра «Безопасность на улицах».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формировать у детей основы безопасности собственной жизнедеятельности.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3.Беседа: «Правила поведения с незнакомыми людьми».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совершенствовать знания о правилах поведения с незнакомыми людьми.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Проверка знаний о домашнем адресе и ФИО родителей.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Вторник.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Тема</a:t>
            </a:r>
            <a:r>
              <a:rPr lang="ru-RU" dirty="0"/>
              <a:t>: «Безопасность на улице».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8876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564904"/>
            <a:ext cx="7668840" cy="399330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1.Беседа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«Безопасность дома и в детском саду»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формировать знания детей о правилах безопасности дома и в детском саду.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2.Просмотр презентации «Опасные предметы».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воспитывать бережное отношение к своему здоровью.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3.Игра – ситуация «Первая помощь».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дать первичные знания детям об оказании первой помощи.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4.Сюжетно – ролевая игра «Скорая помощь».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воспитывать чувство ответственности, умение приходить на выручку.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5.Дидактическая игра «Кому, что нужно для работы?»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совершенствовать знания о предметах быта, правилах пользования ими.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Среда.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Тема</a:t>
            </a:r>
            <a:r>
              <a:rPr lang="ru-RU" sz="4000" dirty="0"/>
              <a:t>: «Безопасность дома и в детском саду»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9395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492896"/>
            <a:ext cx="7660373" cy="38498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1.Беседа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«Причины возникновения пожаров».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Цель: совершенствовать знания о причинах возникновения пожара; закрепить правила поведения при пожаре.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2.Сюжетно-ролевая игра «Чрезвычайная ситуация».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формировать основы безопасного поведения в быту, умение вызвать на помощь сотрудников МЧС.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3.Просмотр мультфильма «Кошкин дом».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совершенствовать знания о причинах возникновения пожара.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Цель: подвести итог о полученных знаниях.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Четверг.</a:t>
            </a:r>
            <a:br>
              <a:rPr lang="ru-RU" dirty="0"/>
            </a:br>
            <a:r>
              <a:rPr lang="ru-RU" dirty="0"/>
              <a:t>Тема: </a:t>
            </a:r>
            <a:r>
              <a:rPr lang="ru-RU" dirty="0" smtClean="0"/>
              <a:t> </a:t>
            </a:r>
            <a:r>
              <a:rPr lang="ru-RU" dirty="0"/>
              <a:t>«Пожарная безопасность»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12945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</TotalTime>
  <Words>896</Words>
  <Application>Microsoft Office PowerPoint</Application>
  <PresentationFormat>Экран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Муниципальное бюджетное дошкольное образовательное учреждение «Детский сад №42 «Пингвинчик»  общеразвивающего вида c приоритетным осуществлением деятельности  по физическому развитию детей  </vt:lpstr>
      <vt:lpstr>Проект «Неделя безопасности»</vt:lpstr>
      <vt:lpstr>Проект «Неделя безопасности»</vt:lpstr>
      <vt:lpstr>Предполагаемый результат проекта: </vt:lpstr>
      <vt:lpstr>Этапы реализации проекта. </vt:lpstr>
      <vt:lpstr>Основной этап: Понедельник.  Тема: «Безопасность на дороге».  </vt:lpstr>
      <vt:lpstr>Вторник.  Тема: «Безопасность на улице». </vt:lpstr>
      <vt:lpstr>Среда.  Тема: «Безопасность дома и в детском саду» </vt:lpstr>
      <vt:lpstr>Четверг. Тема:  «Пожарная безопасность» </vt:lpstr>
      <vt:lpstr>Пятница.  Тема: «Профессия спасатель» </vt:lpstr>
      <vt:lpstr>Заключительный этап: </vt:lpstr>
      <vt:lpstr>Итоговый результат: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«Детский сад №42 «Пингвинчик»  общеразвивающего вида c приоритетным осуществлением деятельности  по физическому развитию детей  </dc:title>
  <dc:creator>Евгений Толстых</dc:creator>
  <cp:lastModifiedBy>Евгений Толстых</cp:lastModifiedBy>
  <cp:revision>2</cp:revision>
  <dcterms:created xsi:type="dcterms:W3CDTF">2024-10-21T06:29:29Z</dcterms:created>
  <dcterms:modified xsi:type="dcterms:W3CDTF">2024-10-21T06:49:33Z</dcterms:modified>
</cp:coreProperties>
</file>