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63" r:id="rId6"/>
    <p:sldId id="264" r:id="rId7"/>
    <p:sldId id="262" r:id="rId8"/>
    <p:sldId id="265" r:id="rId9"/>
    <p:sldId id="259" r:id="rId10"/>
    <p:sldId id="26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522" y="-58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A256939-0DBB-48AF-A23E-4E3EB09471E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8400" y="2095500"/>
            <a:ext cx="10363200" cy="17801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Фотоотчет </a:t>
            </a:r>
            <a:br>
              <a:rPr lang="ru-RU" dirty="0" smtClean="0"/>
            </a:br>
            <a:r>
              <a:rPr lang="ru-RU" dirty="0" smtClean="0"/>
              <a:t>летней оздоровительной компании </a:t>
            </a:r>
            <a:br>
              <a:rPr lang="ru-RU" dirty="0" smtClean="0"/>
            </a:br>
            <a:r>
              <a:rPr lang="ru-RU" dirty="0" smtClean="0"/>
              <a:t>Подготовительной группы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012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647" y="1781416"/>
            <a:ext cx="3568205" cy="47576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0" y="2316163"/>
            <a:ext cx="4630479" cy="34728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85" y="4248000"/>
            <a:ext cx="3401096" cy="25508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341" y="1973490"/>
            <a:ext cx="2900973" cy="21757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385354" y="0"/>
            <a:ext cx="542129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Знакомство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с дорожно-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потрулевой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машиной ДПС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953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04" y="1926780"/>
            <a:ext cx="6042661" cy="45319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869" y="963390"/>
            <a:ext cx="4199861" cy="559981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2270" y="501725"/>
            <a:ext cx="7153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Лето-прекрасная пора!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25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98" y="1968484"/>
            <a:ext cx="5396712" cy="40475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136" y="2316163"/>
            <a:ext cx="5358807" cy="401910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45453" y="442191"/>
            <a:ext cx="61010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День защиты детей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721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02019"/>
            <a:ext cx="1219200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68430" y="442191"/>
            <a:ext cx="8255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Малые олимпийские игры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206364"/>
            <a:ext cx="4341283" cy="32559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128" y="3761656"/>
            <a:ext cx="3600893" cy="27006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176" y="1365521"/>
            <a:ext cx="412845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5" b="20968"/>
          <a:stretch/>
        </p:blipFill>
        <p:spPr>
          <a:xfrm>
            <a:off x="6416749" y="2745926"/>
            <a:ext cx="5515344" cy="31267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7" y="1122363"/>
            <a:ext cx="5825461" cy="436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00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893" y="3352434"/>
            <a:ext cx="4060944" cy="30457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48" y="1477926"/>
            <a:ext cx="3827543" cy="28706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734" y="1598999"/>
            <a:ext cx="3831266" cy="287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0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95" y="3185521"/>
            <a:ext cx="4700428" cy="35253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268" y="3451962"/>
            <a:ext cx="4309732" cy="32322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83"/>
          <a:stretch/>
        </p:blipFill>
        <p:spPr>
          <a:xfrm>
            <a:off x="5059924" y="1566706"/>
            <a:ext cx="2622594" cy="35581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577" y="94003"/>
            <a:ext cx="4323907" cy="32429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0" y="331267"/>
            <a:ext cx="3805671" cy="285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4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58784" y="442191"/>
            <a:ext cx="44744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«День семьи»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47" y="1702538"/>
            <a:ext cx="2909777" cy="21823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31" y="4150363"/>
            <a:ext cx="3557153" cy="26678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291" y="1510024"/>
            <a:ext cx="2879762" cy="2159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909" y="4252247"/>
            <a:ext cx="3285460" cy="24640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92" y="4186710"/>
            <a:ext cx="3460227" cy="25951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267" y="1632905"/>
            <a:ext cx="3095463" cy="232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5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25" y="2147777"/>
            <a:ext cx="5758220" cy="43186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712" y="2216888"/>
            <a:ext cx="5573922" cy="41804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71226" y="442191"/>
            <a:ext cx="72495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«Космический футбол»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831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</TotalTime>
  <Words>25</Words>
  <Application>Microsoft Office PowerPoint</Application>
  <PresentationFormat>Произвольный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Фотоотчет  летней оздоровительной компании  Подготовительной группы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Евгений Толстых</cp:lastModifiedBy>
  <cp:revision>6</cp:revision>
  <dcterms:created xsi:type="dcterms:W3CDTF">2021-08-31T07:22:39Z</dcterms:created>
  <dcterms:modified xsi:type="dcterms:W3CDTF">2024-10-28T10:33:05Z</dcterms:modified>
</cp:coreProperties>
</file>