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63" r:id="rId6"/>
    <p:sldId id="264" r:id="rId7"/>
    <p:sldId id="262" r:id="rId8"/>
    <p:sldId id="265" r:id="rId9"/>
    <p:sldId id="259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22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A256939-0DBB-48AF-A23E-4E3EB09471E8}" type="datetimeFigureOut">
              <a:rPr lang="ru-RU" smtClean="0"/>
              <a:t>28.10.2024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68B2BEF-A2AE-4E35-87B5-694582A872A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8400" y="2095500"/>
            <a:ext cx="10363200" cy="17801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Фотоотчет </a:t>
            </a:r>
            <a:br>
              <a:rPr lang="ru-RU" dirty="0" smtClean="0"/>
            </a:br>
            <a:r>
              <a:rPr lang="ru-RU" dirty="0" smtClean="0"/>
              <a:t>летней оздоровительной компании </a:t>
            </a:r>
            <a:br>
              <a:rPr lang="ru-RU" dirty="0" smtClean="0"/>
            </a:br>
            <a:r>
              <a:rPr lang="ru-RU" dirty="0" smtClean="0"/>
              <a:t>Подготовительной группы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1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647" y="1781416"/>
            <a:ext cx="3568205" cy="4757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0" y="2316163"/>
            <a:ext cx="4630479" cy="3472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85" y="4248000"/>
            <a:ext cx="3401096" cy="2550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41" y="1973490"/>
            <a:ext cx="2900973" cy="21757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85354" y="0"/>
            <a:ext cx="54212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Знакомство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 дорожно-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потрулевой</a:t>
            </a:r>
            <a:endParaRPr lang="ru-RU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машиной ДПС</a:t>
            </a:r>
            <a:endParaRPr lang="ru-R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5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4" y="1926780"/>
            <a:ext cx="6042661" cy="4531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69" y="963390"/>
            <a:ext cx="4199861" cy="55998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270" y="501725"/>
            <a:ext cx="7153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Лето-прекрасная пора!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2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8" y="1968484"/>
            <a:ext cx="5396712" cy="4047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36" y="2316163"/>
            <a:ext cx="5358807" cy="40191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5453" y="442191"/>
            <a:ext cx="610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День защиты детей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72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2019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68430" y="442191"/>
            <a:ext cx="8255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Малые олимпийские игры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6364"/>
            <a:ext cx="4341283" cy="3255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28" y="3761656"/>
            <a:ext cx="3600893" cy="27006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76" y="1365521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5" b="20968"/>
          <a:stretch/>
        </p:blipFill>
        <p:spPr>
          <a:xfrm>
            <a:off x="6416749" y="2745926"/>
            <a:ext cx="5515344" cy="3126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7" y="1122363"/>
            <a:ext cx="5825461" cy="43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93" y="3352434"/>
            <a:ext cx="4060944" cy="3045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48" y="1477926"/>
            <a:ext cx="3827543" cy="2870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34" y="1598999"/>
            <a:ext cx="3831266" cy="28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5" y="3185521"/>
            <a:ext cx="4700428" cy="3525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68" y="3451962"/>
            <a:ext cx="4309732" cy="3232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83"/>
          <a:stretch/>
        </p:blipFill>
        <p:spPr>
          <a:xfrm>
            <a:off x="5059924" y="1566706"/>
            <a:ext cx="2622594" cy="3558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77" y="94003"/>
            <a:ext cx="4323907" cy="32429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0" y="331267"/>
            <a:ext cx="3805671" cy="28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8784" y="442191"/>
            <a:ext cx="4474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«День семьи»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47" y="1702538"/>
            <a:ext cx="2909777" cy="2182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31" y="4150363"/>
            <a:ext cx="3557153" cy="2667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291" y="1510024"/>
            <a:ext cx="2879762" cy="2159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9" y="4252247"/>
            <a:ext cx="3285460" cy="2464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92" y="4186710"/>
            <a:ext cx="3460227" cy="2595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67" y="1632905"/>
            <a:ext cx="3095463" cy="232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5" y="2147777"/>
            <a:ext cx="5758220" cy="4318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12" y="2216888"/>
            <a:ext cx="5573922" cy="41804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71226" y="442191"/>
            <a:ext cx="7249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«Космический футбол»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3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</TotalTime>
  <Words>25</Words>
  <Application>Microsoft Office PowerPoint</Application>
  <PresentationFormat>Произвольный</PresentationFormat>
  <Paragraphs>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Фотоотчет  летней оздоровительной компании  Подготовительной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Евгений Толстых</cp:lastModifiedBy>
  <cp:revision>6</cp:revision>
  <dcterms:created xsi:type="dcterms:W3CDTF">2021-08-31T07:22:39Z</dcterms:created>
  <dcterms:modified xsi:type="dcterms:W3CDTF">2024-10-28T10:33:05Z</dcterms:modified>
</cp:coreProperties>
</file>